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315" r:id="rId3"/>
    <p:sldId id="317" r:id="rId4"/>
    <p:sldId id="314" r:id="rId5"/>
    <p:sldId id="318" r:id="rId6"/>
    <p:sldId id="313" r:id="rId7"/>
    <p:sldId id="316" r:id="rId8"/>
    <p:sldId id="312" r:id="rId9"/>
  </p:sldIdLst>
  <p:sldSz cx="9144000" cy="5143500" type="screen16x9"/>
  <p:notesSz cx="6858000" cy="9144000"/>
  <p:embeddedFontLst>
    <p:embeddedFont>
      <p:font typeface="Jua" panose="020B0604020202020204" charset="-127"/>
      <p:regular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8F5C9-97A6-4297-8721-C77104FAD223}" v="32" dt="2022-12-14T17:20:36.243"/>
  </p1510:revLst>
</p1510:revInfo>
</file>

<file path=ppt/tableStyles.xml><?xml version="1.0" encoding="utf-8"?>
<a:tblStyleLst xmlns:a="http://schemas.openxmlformats.org/drawingml/2006/main" def="{9E00CB02-B0A8-42F3-A75F-7243FB7A7E22}">
  <a:tblStyle styleId="{9E00CB02-B0A8-42F3-A75F-7243FB7A7E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871974">
            <a:off x="6927020" y="676935"/>
            <a:ext cx="1881892" cy="1143355"/>
            <a:chOff x="4422200" y="1605489"/>
            <a:chExt cx="3671784" cy="2230815"/>
          </a:xfrm>
        </p:grpSpPr>
        <p:sp>
          <p:nvSpPr>
            <p:cNvPr id="10" name="Google Shape;10;p2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-1871974" flipH="1">
            <a:off x="335095" y="676935"/>
            <a:ext cx="1881892" cy="1143355"/>
            <a:chOff x="4422200" y="1605489"/>
            <a:chExt cx="3671784" cy="2230815"/>
          </a:xfrm>
        </p:grpSpPr>
        <p:sp>
          <p:nvSpPr>
            <p:cNvPr id="29" name="Google Shape;29;p2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191764">
            <a:off x="96892" y="2812553"/>
            <a:ext cx="2074547" cy="1949796"/>
            <a:chOff x="39161" y="2569289"/>
            <a:chExt cx="2207289" cy="2074556"/>
          </a:xfrm>
        </p:grpSpPr>
        <p:sp>
          <p:nvSpPr>
            <p:cNvPr id="48" name="Google Shape;48;p2"/>
            <p:cNvSpPr/>
            <p:nvPr/>
          </p:nvSpPr>
          <p:spPr>
            <a:xfrm rot="376776" flipH="1">
              <a:off x="135373" y="2672421"/>
              <a:ext cx="1988222" cy="1868294"/>
            </a:xfrm>
            <a:custGeom>
              <a:avLst/>
              <a:gdLst/>
              <a:ahLst/>
              <a:cxnLst/>
              <a:rect l="l" t="t" r="r" b="b"/>
              <a:pathLst>
                <a:path w="59500" h="55911" extrusionOk="0">
                  <a:moveTo>
                    <a:pt x="41074" y="1"/>
                  </a:moveTo>
                  <a:cubicBezTo>
                    <a:pt x="35013" y="1"/>
                    <a:pt x="29092" y="3078"/>
                    <a:pt x="25765" y="8617"/>
                  </a:cubicBezTo>
                  <a:lnTo>
                    <a:pt x="1229" y="49344"/>
                  </a:lnTo>
                  <a:cubicBezTo>
                    <a:pt x="0" y="51399"/>
                    <a:pt x="652" y="54056"/>
                    <a:pt x="2707" y="55284"/>
                  </a:cubicBezTo>
                  <a:cubicBezTo>
                    <a:pt x="3409" y="55710"/>
                    <a:pt x="4186" y="55910"/>
                    <a:pt x="4938" y="55910"/>
                  </a:cubicBezTo>
                  <a:cubicBezTo>
                    <a:pt x="6391" y="55910"/>
                    <a:pt x="7845" y="55158"/>
                    <a:pt x="8647" y="53805"/>
                  </a:cubicBezTo>
                  <a:lnTo>
                    <a:pt x="33184" y="13078"/>
                  </a:lnTo>
                  <a:cubicBezTo>
                    <a:pt x="34900" y="10229"/>
                    <a:pt x="37956" y="8643"/>
                    <a:pt x="41078" y="8643"/>
                  </a:cubicBezTo>
                  <a:cubicBezTo>
                    <a:pt x="42653" y="8643"/>
                    <a:pt x="44245" y="9046"/>
                    <a:pt x="45690" y="9895"/>
                  </a:cubicBezTo>
                  <a:cubicBezTo>
                    <a:pt x="47820" y="11148"/>
                    <a:pt x="49324" y="13178"/>
                    <a:pt x="49926" y="15584"/>
                  </a:cubicBezTo>
                  <a:cubicBezTo>
                    <a:pt x="50527" y="17990"/>
                    <a:pt x="50151" y="20472"/>
                    <a:pt x="48848" y="22602"/>
                  </a:cubicBezTo>
                  <a:lnTo>
                    <a:pt x="46316" y="26737"/>
                  </a:lnTo>
                  <a:cubicBezTo>
                    <a:pt x="45063" y="28792"/>
                    <a:pt x="45715" y="31449"/>
                    <a:pt x="47745" y="32702"/>
                  </a:cubicBezTo>
                  <a:cubicBezTo>
                    <a:pt x="48445" y="33126"/>
                    <a:pt x="49222" y="33329"/>
                    <a:pt x="49991" y="33329"/>
                  </a:cubicBezTo>
                  <a:cubicBezTo>
                    <a:pt x="51451" y="33329"/>
                    <a:pt x="52880" y="32595"/>
                    <a:pt x="53685" y="31249"/>
                  </a:cubicBezTo>
                  <a:lnTo>
                    <a:pt x="56241" y="27113"/>
                  </a:lnTo>
                  <a:cubicBezTo>
                    <a:pt x="58748" y="23003"/>
                    <a:pt x="59500" y="18166"/>
                    <a:pt x="58322" y="13479"/>
                  </a:cubicBezTo>
                  <a:cubicBezTo>
                    <a:pt x="57169" y="8817"/>
                    <a:pt x="54236" y="4883"/>
                    <a:pt x="50076" y="2451"/>
                  </a:cubicBezTo>
                  <a:cubicBezTo>
                    <a:pt x="47252" y="791"/>
                    <a:pt x="44145" y="1"/>
                    <a:pt x="4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76776" flipH="1">
              <a:off x="1688275" y="4022649"/>
              <a:ext cx="218604" cy="585348"/>
            </a:xfrm>
            <a:custGeom>
              <a:avLst/>
              <a:gdLst/>
              <a:ahLst/>
              <a:cxnLst/>
              <a:rect l="l" t="t" r="r" b="b"/>
              <a:pathLst>
                <a:path w="6542" h="16968" extrusionOk="0">
                  <a:moveTo>
                    <a:pt x="3559" y="0"/>
                  </a:moveTo>
                  <a:lnTo>
                    <a:pt x="0" y="5915"/>
                  </a:lnTo>
                  <a:lnTo>
                    <a:pt x="2782" y="16968"/>
                  </a:lnTo>
                  <a:cubicBezTo>
                    <a:pt x="3409" y="16617"/>
                    <a:pt x="3960" y="16116"/>
                    <a:pt x="4361" y="15439"/>
                  </a:cubicBezTo>
                  <a:lnTo>
                    <a:pt x="6542" y="11805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76748" flipH="1">
              <a:off x="1485677" y="3577206"/>
              <a:ext cx="218654" cy="625325"/>
            </a:xfrm>
            <a:custGeom>
              <a:avLst/>
              <a:gdLst/>
              <a:ahLst/>
              <a:cxnLst/>
              <a:rect l="l" t="t" r="r" b="b"/>
              <a:pathLst>
                <a:path w="6543" h="17720" extrusionOk="0">
                  <a:moveTo>
                    <a:pt x="3560" y="1"/>
                  </a:moveTo>
                  <a:lnTo>
                    <a:pt x="1" y="5915"/>
                  </a:lnTo>
                  <a:lnTo>
                    <a:pt x="2983" y="17720"/>
                  </a:lnTo>
                  <a:lnTo>
                    <a:pt x="6542" y="11805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76776" flipH="1">
              <a:off x="1284459" y="3145767"/>
              <a:ext cx="218604" cy="612897"/>
            </a:xfrm>
            <a:custGeom>
              <a:avLst/>
              <a:gdLst/>
              <a:ahLst/>
              <a:cxnLst/>
              <a:rect l="l" t="t" r="r" b="b"/>
              <a:pathLst>
                <a:path w="6542" h="17746" extrusionOk="0">
                  <a:moveTo>
                    <a:pt x="3559" y="1"/>
                  </a:moveTo>
                  <a:lnTo>
                    <a:pt x="0" y="5941"/>
                  </a:lnTo>
                  <a:lnTo>
                    <a:pt x="2983" y="17745"/>
                  </a:lnTo>
                  <a:lnTo>
                    <a:pt x="6542" y="11830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76776" flipH="1">
              <a:off x="1078967" y="2779772"/>
              <a:ext cx="217802" cy="546449"/>
            </a:xfrm>
            <a:custGeom>
              <a:avLst/>
              <a:gdLst/>
              <a:ahLst/>
              <a:cxnLst/>
              <a:rect l="l" t="t" r="r" b="b"/>
              <a:pathLst>
                <a:path w="6518" h="15791" extrusionOk="0">
                  <a:moveTo>
                    <a:pt x="4036" y="1"/>
                  </a:moveTo>
                  <a:cubicBezTo>
                    <a:pt x="2507" y="1104"/>
                    <a:pt x="1129" y="2457"/>
                    <a:pt x="1" y="4061"/>
                  </a:cubicBezTo>
                  <a:lnTo>
                    <a:pt x="2958" y="15790"/>
                  </a:lnTo>
                  <a:lnTo>
                    <a:pt x="6517" y="9850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76798" flipH="1">
              <a:off x="496526" y="3476634"/>
              <a:ext cx="125298" cy="239556"/>
            </a:xfrm>
            <a:custGeom>
              <a:avLst/>
              <a:gdLst/>
              <a:ahLst/>
              <a:cxnLst/>
              <a:rect l="l" t="t" r="r" b="b"/>
              <a:pathLst>
                <a:path w="3560" h="7169" extrusionOk="0">
                  <a:moveTo>
                    <a:pt x="1755" y="0"/>
                  </a:moveTo>
                  <a:lnTo>
                    <a:pt x="1253" y="802"/>
                  </a:lnTo>
                  <a:cubicBezTo>
                    <a:pt x="0" y="2857"/>
                    <a:pt x="652" y="5514"/>
                    <a:pt x="2682" y="6767"/>
                  </a:cubicBezTo>
                  <a:cubicBezTo>
                    <a:pt x="2958" y="6918"/>
                    <a:pt x="3258" y="7068"/>
                    <a:pt x="3559" y="7168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76776" flipH="1">
              <a:off x="791432" y="2635135"/>
              <a:ext cx="235345" cy="320570"/>
            </a:xfrm>
            <a:custGeom>
              <a:avLst/>
              <a:gdLst/>
              <a:ahLst/>
              <a:cxnLst/>
              <a:rect l="l" t="t" r="r" b="b"/>
              <a:pathLst>
                <a:path w="7043" h="9324" extrusionOk="0">
                  <a:moveTo>
                    <a:pt x="4837" y="0"/>
                  </a:moveTo>
                  <a:cubicBezTo>
                    <a:pt x="3183" y="76"/>
                    <a:pt x="1554" y="376"/>
                    <a:pt x="0" y="903"/>
                  </a:cubicBezTo>
                  <a:lnTo>
                    <a:pt x="2131" y="9324"/>
                  </a:lnTo>
                  <a:cubicBezTo>
                    <a:pt x="3213" y="8862"/>
                    <a:pt x="4384" y="8627"/>
                    <a:pt x="5572" y="8627"/>
                  </a:cubicBezTo>
                  <a:cubicBezTo>
                    <a:pt x="6061" y="8627"/>
                    <a:pt x="6553" y="8667"/>
                    <a:pt x="7043" y="8747"/>
                  </a:cubicBezTo>
                  <a:lnTo>
                    <a:pt x="4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76804" flipH="1">
              <a:off x="260070" y="2611373"/>
              <a:ext cx="377701" cy="1044490"/>
            </a:xfrm>
            <a:custGeom>
              <a:avLst/>
              <a:gdLst/>
              <a:ahLst/>
              <a:cxnLst/>
              <a:rect l="l" t="t" r="r" b="b"/>
              <a:pathLst>
                <a:path w="11304" h="30678" extrusionOk="0">
                  <a:moveTo>
                    <a:pt x="0" y="1"/>
                  </a:moveTo>
                  <a:lnTo>
                    <a:pt x="3259" y="12858"/>
                  </a:lnTo>
                  <a:cubicBezTo>
                    <a:pt x="3584" y="13510"/>
                    <a:pt x="3860" y="14187"/>
                    <a:pt x="4036" y="14913"/>
                  </a:cubicBezTo>
                  <a:cubicBezTo>
                    <a:pt x="4236" y="15640"/>
                    <a:pt x="4311" y="16367"/>
                    <a:pt x="4311" y="17069"/>
                  </a:cubicBezTo>
                  <a:lnTo>
                    <a:pt x="7745" y="30678"/>
                  </a:lnTo>
                  <a:lnTo>
                    <a:pt x="7795" y="30578"/>
                  </a:lnTo>
                  <a:lnTo>
                    <a:pt x="10351" y="26442"/>
                  </a:lnTo>
                  <a:cubicBezTo>
                    <a:pt x="10702" y="25866"/>
                    <a:pt x="11003" y="25264"/>
                    <a:pt x="11304" y="24663"/>
                  </a:cubicBezTo>
                  <a:lnTo>
                    <a:pt x="5790" y="2833"/>
                  </a:lnTo>
                  <a:cubicBezTo>
                    <a:pt x="5264" y="2457"/>
                    <a:pt x="4737" y="2106"/>
                    <a:pt x="4186" y="1780"/>
                  </a:cubicBezTo>
                  <a:cubicBezTo>
                    <a:pt x="2833" y="978"/>
                    <a:pt x="1429" y="4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76776" flipH="1">
              <a:off x="1266619" y="4060058"/>
              <a:ext cx="284767" cy="322292"/>
            </a:xfrm>
            <a:custGeom>
              <a:avLst/>
              <a:gdLst/>
              <a:ahLst/>
              <a:cxnLst/>
              <a:rect l="l" t="t" r="r" b="b"/>
              <a:pathLst>
                <a:path w="8522" h="9645" extrusionOk="0">
                  <a:moveTo>
                    <a:pt x="2162" y="0"/>
                  </a:moveTo>
                  <a:cubicBezTo>
                    <a:pt x="821" y="0"/>
                    <a:pt x="0" y="672"/>
                    <a:pt x="0" y="672"/>
                  </a:cubicBezTo>
                  <a:cubicBezTo>
                    <a:pt x="0" y="672"/>
                    <a:pt x="3183" y="3053"/>
                    <a:pt x="3259" y="9645"/>
                  </a:cubicBezTo>
                  <a:cubicBezTo>
                    <a:pt x="4888" y="8868"/>
                    <a:pt x="5665" y="6512"/>
                    <a:pt x="5665" y="6512"/>
                  </a:cubicBezTo>
                  <a:lnTo>
                    <a:pt x="8522" y="6186"/>
                  </a:lnTo>
                  <a:cubicBezTo>
                    <a:pt x="8522" y="6186"/>
                    <a:pt x="7093" y="2051"/>
                    <a:pt x="4437" y="622"/>
                  </a:cubicBezTo>
                  <a:cubicBezTo>
                    <a:pt x="3579" y="157"/>
                    <a:pt x="2810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376776" flipH="1">
              <a:off x="1779390" y="3939080"/>
              <a:ext cx="333353" cy="251518"/>
            </a:xfrm>
            <a:custGeom>
              <a:avLst/>
              <a:gdLst/>
              <a:ahLst/>
              <a:cxnLst/>
              <a:rect l="l" t="t" r="r" b="b"/>
              <a:pathLst>
                <a:path w="9976" h="7527" extrusionOk="0">
                  <a:moveTo>
                    <a:pt x="5297" y="0"/>
                  </a:moveTo>
                  <a:cubicBezTo>
                    <a:pt x="2722" y="0"/>
                    <a:pt x="1" y="1361"/>
                    <a:pt x="1" y="1361"/>
                  </a:cubicBezTo>
                  <a:lnTo>
                    <a:pt x="1830" y="3591"/>
                  </a:lnTo>
                  <a:cubicBezTo>
                    <a:pt x="1830" y="3591"/>
                    <a:pt x="753" y="5822"/>
                    <a:pt x="1379" y="7526"/>
                  </a:cubicBezTo>
                  <a:cubicBezTo>
                    <a:pt x="5236" y="3607"/>
                    <a:pt x="8625" y="3277"/>
                    <a:pt x="9656" y="3277"/>
                  </a:cubicBezTo>
                  <a:cubicBezTo>
                    <a:pt x="9864" y="3277"/>
                    <a:pt x="9976" y="3291"/>
                    <a:pt x="9976" y="3291"/>
                  </a:cubicBezTo>
                  <a:cubicBezTo>
                    <a:pt x="9976" y="3291"/>
                    <a:pt x="9675" y="985"/>
                    <a:pt x="6793" y="183"/>
                  </a:cubicBezTo>
                  <a:cubicBezTo>
                    <a:pt x="6315" y="54"/>
                    <a:pt x="5809" y="0"/>
                    <a:pt x="5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76776" flipH="1">
              <a:off x="1112618" y="3877158"/>
              <a:ext cx="548582" cy="285836"/>
            </a:xfrm>
            <a:custGeom>
              <a:avLst/>
              <a:gdLst/>
              <a:ahLst/>
              <a:cxnLst/>
              <a:rect l="l" t="t" r="r" b="b"/>
              <a:pathLst>
                <a:path w="16417" h="8554" extrusionOk="0">
                  <a:moveTo>
                    <a:pt x="9155" y="1"/>
                  </a:moveTo>
                  <a:cubicBezTo>
                    <a:pt x="6313" y="1"/>
                    <a:pt x="3375" y="1325"/>
                    <a:pt x="502" y="2980"/>
                  </a:cubicBezTo>
                  <a:cubicBezTo>
                    <a:pt x="1" y="3932"/>
                    <a:pt x="101" y="5561"/>
                    <a:pt x="101" y="5561"/>
                  </a:cubicBezTo>
                  <a:cubicBezTo>
                    <a:pt x="687" y="5832"/>
                    <a:pt x="12052" y="8554"/>
                    <a:pt x="14940" y="8554"/>
                  </a:cubicBezTo>
                  <a:cubicBezTo>
                    <a:pt x="15264" y="8554"/>
                    <a:pt x="15481" y="8519"/>
                    <a:pt x="15565" y="8443"/>
                  </a:cubicBezTo>
                  <a:cubicBezTo>
                    <a:pt x="16417" y="7692"/>
                    <a:pt x="15139" y="4860"/>
                    <a:pt x="15239" y="4283"/>
                  </a:cubicBezTo>
                  <a:cubicBezTo>
                    <a:pt x="15339" y="3707"/>
                    <a:pt x="16141" y="2228"/>
                    <a:pt x="12332" y="624"/>
                  </a:cubicBezTo>
                  <a:cubicBezTo>
                    <a:pt x="11293" y="190"/>
                    <a:pt x="10231" y="1"/>
                    <a:pt x="9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76776" flipH="1">
              <a:off x="1091256" y="4006289"/>
              <a:ext cx="558373" cy="175665"/>
            </a:xfrm>
            <a:custGeom>
              <a:avLst/>
              <a:gdLst/>
              <a:ahLst/>
              <a:cxnLst/>
              <a:rect l="l" t="t" r="r" b="b"/>
              <a:pathLst>
                <a:path w="16710" h="5257" extrusionOk="0">
                  <a:moveTo>
                    <a:pt x="7301" y="0"/>
                  </a:moveTo>
                  <a:cubicBezTo>
                    <a:pt x="3363" y="0"/>
                    <a:pt x="0" y="1656"/>
                    <a:pt x="0" y="1656"/>
                  </a:cubicBezTo>
                  <a:cubicBezTo>
                    <a:pt x="4373" y="3898"/>
                    <a:pt x="9937" y="5256"/>
                    <a:pt x="13110" y="5256"/>
                  </a:cubicBezTo>
                  <a:cubicBezTo>
                    <a:pt x="15719" y="5256"/>
                    <a:pt x="16710" y="4337"/>
                    <a:pt x="14085" y="2233"/>
                  </a:cubicBezTo>
                  <a:cubicBezTo>
                    <a:pt x="11982" y="539"/>
                    <a:pt x="9548" y="0"/>
                    <a:pt x="7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376776" flipH="1">
              <a:off x="1673051" y="3634359"/>
              <a:ext cx="458126" cy="457258"/>
            </a:xfrm>
            <a:custGeom>
              <a:avLst/>
              <a:gdLst/>
              <a:ahLst/>
              <a:cxnLst/>
              <a:rect l="l" t="t" r="r" b="b"/>
              <a:pathLst>
                <a:path w="13710" h="13684" extrusionOk="0">
                  <a:moveTo>
                    <a:pt x="5298" y="0"/>
                  </a:moveTo>
                  <a:cubicBezTo>
                    <a:pt x="4185" y="0"/>
                    <a:pt x="3835" y="710"/>
                    <a:pt x="3584" y="976"/>
                  </a:cubicBezTo>
                  <a:cubicBezTo>
                    <a:pt x="3183" y="1402"/>
                    <a:pt x="150" y="2054"/>
                    <a:pt x="75" y="3157"/>
                  </a:cubicBezTo>
                  <a:cubicBezTo>
                    <a:pt x="0" y="4285"/>
                    <a:pt x="11253" y="13357"/>
                    <a:pt x="11930" y="13683"/>
                  </a:cubicBezTo>
                  <a:cubicBezTo>
                    <a:pt x="11930" y="13683"/>
                    <a:pt x="13258" y="12756"/>
                    <a:pt x="13709" y="11753"/>
                  </a:cubicBezTo>
                  <a:cubicBezTo>
                    <a:pt x="13058" y="7267"/>
                    <a:pt x="11830" y="3007"/>
                    <a:pt x="8246" y="1001"/>
                  </a:cubicBezTo>
                  <a:cubicBezTo>
                    <a:pt x="6897" y="252"/>
                    <a:pt x="5962" y="0"/>
                    <a:pt x="5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376776" flipH="1">
              <a:off x="1727081" y="3733750"/>
              <a:ext cx="500831" cy="366434"/>
            </a:xfrm>
            <a:custGeom>
              <a:avLst/>
              <a:gdLst/>
              <a:ahLst/>
              <a:cxnLst/>
              <a:rect l="l" t="t" r="r" b="b"/>
              <a:pathLst>
                <a:path w="14988" h="10966" extrusionOk="0">
                  <a:moveTo>
                    <a:pt x="4290" y="0"/>
                  </a:moveTo>
                  <a:cubicBezTo>
                    <a:pt x="0" y="0"/>
                    <a:pt x="7525" y="7532"/>
                    <a:pt x="14988" y="10965"/>
                  </a:cubicBezTo>
                  <a:cubicBezTo>
                    <a:pt x="14988" y="10965"/>
                    <a:pt x="13083" y="1918"/>
                    <a:pt x="5840" y="213"/>
                  </a:cubicBezTo>
                  <a:cubicBezTo>
                    <a:pt x="5210" y="68"/>
                    <a:pt x="4697" y="0"/>
                    <a:pt x="4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376776" flipH="1">
              <a:off x="1511572" y="3871653"/>
              <a:ext cx="296496" cy="274742"/>
            </a:xfrm>
            <a:custGeom>
              <a:avLst/>
              <a:gdLst/>
              <a:ahLst/>
              <a:cxnLst/>
              <a:rect l="l" t="t" r="r" b="b"/>
              <a:pathLst>
                <a:path w="8873" h="8222" extrusionOk="0">
                  <a:moveTo>
                    <a:pt x="3785" y="1"/>
                  </a:moveTo>
                  <a:cubicBezTo>
                    <a:pt x="3258" y="2482"/>
                    <a:pt x="0" y="4362"/>
                    <a:pt x="0" y="4362"/>
                  </a:cubicBezTo>
                  <a:cubicBezTo>
                    <a:pt x="0" y="4362"/>
                    <a:pt x="3409" y="7996"/>
                    <a:pt x="7920" y="8221"/>
                  </a:cubicBezTo>
                  <a:cubicBezTo>
                    <a:pt x="7694" y="8046"/>
                    <a:pt x="7719" y="4337"/>
                    <a:pt x="8872" y="2031"/>
                  </a:cubicBezTo>
                  <a:lnTo>
                    <a:pt x="8872" y="2031"/>
                  </a:lnTo>
                  <a:cubicBezTo>
                    <a:pt x="8689" y="2093"/>
                    <a:pt x="8490" y="2121"/>
                    <a:pt x="8278" y="2121"/>
                  </a:cubicBezTo>
                  <a:cubicBezTo>
                    <a:pt x="6697" y="2121"/>
                    <a:pt x="4470" y="553"/>
                    <a:pt x="3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6726877" y="2429202"/>
            <a:ext cx="2361547" cy="2389462"/>
            <a:chOff x="6726877" y="2429202"/>
            <a:chExt cx="2361547" cy="2389462"/>
          </a:xfrm>
        </p:grpSpPr>
        <p:grpSp>
          <p:nvGrpSpPr>
            <p:cNvPr id="64" name="Google Shape;64;p2"/>
            <p:cNvGrpSpPr/>
            <p:nvPr/>
          </p:nvGrpSpPr>
          <p:grpSpPr>
            <a:xfrm rot="1294701">
              <a:off x="7004782" y="2696235"/>
              <a:ext cx="1805736" cy="1855395"/>
              <a:chOff x="961225" y="311200"/>
              <a:chExt cx="884525" cy="90885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961225" y="639725"/>
                <a:ext cx="884525" cy="580325"/>
              </a:xfrm>
              <a:custGeom>
                <a:avLst/>
                <a:gdLst/>
                <a:ahLst/>
                <a:cxnLst/>
                <a:rect l="l" t="t" r="r" b="b"/>
                <a:pathLst>
                  <a:path w="35381" h="23213" extrusionOk="0">
                    <a:moveTo>
                      <a:pt x="16002" y="1"/>
                    </a:moveTo>
                    <a:cubicBezTo>
                      <a:pt x="0" y="1"/>
                      <a:pt x="433" y="23213"/>
                      <a:pt x="16675" y="23213"/>
                    </a:cubicBezTo>
                    <a:cubicBezTo>
                      <a:pt x="16819" y="23213"/>
                      <a:pt x="16964" y="23211"/>
                      <a:pt x="17111" y="23207"/>
                    </a:cubicBezTo>
                    <a:cubicBezTo>
                      <a:pt x="35381" y="22737"/>
                      <a:pt x="33306" y="13"/>
                      <a:pt x="17479" y="13"/>
                    </a:cubicBezTo>
                    <a:cubicBezTo>
                      <a:pt x="17283" y="13"/>
                      <a:pt x="17085" y="17"/>
                      <a:pt x="16885" y="24"/>
                    </a:cubicBezTo>
                    <a:cubicBezTo>
                      <a:pt x="16585" y="9"/>
                      <a:pt x="16291" y="1"/>
                      <a:pt x="16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32775" y="794875"/>
                <a:ext cx="734875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29395" h="8963" extrusionOk="0">
                    <a:moveTo>
                      <a:pt x="1176" y="0"/>
                    </a:moveTo>
                    <a:cubicBezTo>
                      <a:pt x="549" y="0"/>
                      <a:pt x="1" y="807"/>
                      <a:pt x="590" y="1337"/>
                    </a:cubicBezTo>
                    <a:cubicBezTo>
                      <a:pt x="1692" y="2314"/>
                      <a:pt x="665" y="4745"/>
                      <a:pt x="2620" y="5121"/>
                    </a:cubicBezTo>
                    <a:cubicBezTo>
                      <a:pt x="2694" y="5134"/>
                      <a:pt x="2769" y="5140"/>
                      <a:pt x="2845" y="5140"/>
                    </a:cubicBezTo>
                    <a:cubicBezTo>
                      <a:pt x="3500" y="5140"/>
                      <a:pt x="4160" y="4684"/>
                      <a:pt x="4700" y="4369"/>
                    </a:cubicBezTo>
                    <a:cubicBezTo>
                      <a:pt x="5064" y="4155"/>
                      <a:pt x="5336" y="4062"/>
                      <a:pt x="5547" y="4062"/>
                    </a:cubicBezTo>
                    <a:cubicBezTo>
                      <a:pt x="6150" y="4062"/>
                      <a:pt x="6265" y="4819"/>
                      <a:pt x="6655" y="5673"/>
                    </a:cubicBezTo>
                    <a:cubicBezTo>
                      <a:pt x="7063" y="6563"/>
                      <a:pt x="7616" y="6986"/>
                      <a:pt x="8269" y="6986"/>
                    </a:cubicBezTo>
                    <a:cubicBezTo>
                      <a:pt x="8738" y="6986"/>
                      <a:pt x="9258" y="6768"/>
                      <a:pt x="9813" y="6349"/>
                    </a:cubicBezTo>
                    <a:cubicBezTo>
                      <a:pt x="10434" y="5884"/>
                      <a:pt x="10814" y="5571"/>
                      <a:pt x="11141" y="5571"/>
                    </a:cubicBezTo>
                    <a:cubicBezTo>
                      <a:pt x="11446" y="5571"/>
                      <a:pt x="11705" y="5846"/>
                      <a:pt x="12068" y="6525"/>
                    </a:cubicBezTo>
                    <a:cubicBezTo>
                      <a:pt x="12369" y="7101"/>
                      <a:pt x="12770" y="7828"/>
                      <a:pt x="13397" y="8054"/>
                    </a:cubicBezTo>
                    <a:cubicBezTo>
                      <a:pt x="13591" y="8130"/>
                      <a:pt x="13783" y="8166"/>
                      <a:pt x="13970" y="8166"/>
                    </a:cubicBezTo>
                    <a:cubicBezTo>
                      <a:pt x="14337" y="8166"/>
                      <a:pt x="14685" y="8027"/>
                      <a:pt x="15001" y="7778"/>
                    </a:cubicBezTo>
                    <a:cubicBezTo>
                      <a:pt x="15578" y="7335"/>
                      <a:pt x="16215" y="6257"/>
                      <a:pt x="16831" y="6257"/>
                    </a:cubicBezTo>
                    <a:cubicBezTo>
                      <a:pt x="17017" y="6257"/>
                      <a:pt x="17201" y="6356"/>
                      <a:pt x="17382" y="6600"/>
                    </a:cubicBezTo>
                    <a:cubicBezTo>
                      <a:pt x="18031" y="7505"/>
                      <a:pt x="18680" y="8672"/>
                      <a:pt x="19692" y="8672"/>
                    </a:cubicBezTo>
                    <a:cubicBezTo>
                      <a:pt x="19970" y="8672"/>
                      <a:pt x="20275" y="8584"/>
                      <a:pt x="20615" y="8379"/>
                    </a:cubicBezTo>
                    <a:cubicBezTo>
                      <a:pt x="21009" y="8139"/>
                      <a:pt x="21995" y="6540"/>
                      <a:pt x="22640" y="6540"/>
                    </a:cubicBezTo>
                    <a:cubicBezTo>
                      <a:pt x="22733" y="6540"/>
                      <a:pt x="22819" y="6574"/>
                      <a:pt x="22895" y="6650"/>
                    </a:cubicBezTo>
                    <a:cubicBezTo>
                      <a:pt x="23572" y="7352"/>
                      <a:pt x="23923" y="8154"/>
                      <a:pt x="24725" y="8705"/>
                    </a:cubicBezTo>
                    <a:cubicBezTo>
                      <a:pt x="24986" y="8886"/>
                      <a:pt x="25228" y="8963"/>
                      <a:pt x="25454" y="8963"/>
                    </a:cubicBezTo>
                    <a:cubicBezTo>
                      <a:pt x="26705" y="8963"/>
                      <a:pt x="27487" y="6608"/>
                      <a:pt x="28484" y="6374"/>
                    </a:cubicBezTo>
                    <a:cubicBezTo>
                      <a:pt x="29394" y="6141"/>
                      <a:pt x="29110" y="4823"/>
                      <a:pt x="28258" y="4823"/>
                    </a:cubicBezTo>
                    <a:cubicBezTo>
                      <a:pt x="28195" y="4823"/>
                      <a:pt x="28128" y="4830"/>
                      <a:pt x="28058" y="4846"/>
                    </a:cubicBezTo>
                    <a:cubicBezTo>
                      <a:pt x="27407" y="5021"/>
                      <a:pt x="27006" y="5422"/>
                      <a:pt x="26580" y="5948"/>
                    </a:cubicBezTo>
                    <a:cubicBezTo>
                      <a:pt x="26053" y="6562"/>
                      <a:pt x="25746" y="6882"/>
                      <a:pt x="25436" y="6882"/>
                    </a:cubicBezTo>
                    <a:cubicBezTo>
                      <a:pt x="25126" y="6882"/>
                      <a:pt x="24813" y="6562"/>
                      <a:pt x="24274" y="5898"/>
                    </a:cubicBezTo>
                    <a:cubicBezTo>
                      <a:pt x="23727" y="5221"/>
                      <a:pt x="23171" y="4842"/>
                      <a:pt x="22574" y="4842"/>
                    </a:cubicBezTo>
                    <a:cubicBezTo>
                      <a:pt x="22132" y="4842"/>
                      <a:pt x="21667" y="5050"/>
                      <a:pt x="21166" y="5497"/>
                    </a:cubicBezTo>
                    <a:cubicBezTo>
                      <a:pt x="20648" y="5981"/>
                      <a:pt x="20260" y="6811"/>
                      <a:pt x="19757" y="6811"/>
                    </a:cubicBezTo>
                    <a:cubicBezTo>
                      <a:pt x="19531" y="6811"/>
                      <a:pt x="19281" y="6642"/>
                      <a:pt x="18986" y="6199"/>
                    </a:cubicBezTo>
                    <a:cubicBezTo>
                      <a:pt x="18610" y="5623"/>
                      <a:pt x="18159" y="4795"/>
                      <a:pt x="17457" y="4570"/>
                    </a:cubicBezTo>
                    <a:cubicBezTo>
                      <a:pt x="17273" y="4506"/>
                      <a:pt x="17091" y="4475"/>
                      <a:pt x="16913" y="4475"/>
                    </a:cubicBezTo>
                    <a:cubicBezTo>
                      <a:pt x="16533" y="4475"/>
                      <a:pt x="16169" y="4615"/>
                      <a:pt x="15828" y="4871"/>
                    </a:cubicBezTo>
                    <a:cubicBezTo>
                      <a:pt x="15335" y="5265"/>
                      <a:pt x="14626" y="6386"/>
                      <a:pt x="14053" y="6386"/>
                    </a:cubicBezTo>
                    <a:cubicBezTo>
                      <a:pt x="13897" y="6386"/>
                      <a:pt x="13751" y="6303"/>
                      <a:pt x="13622" y="6099"/>
                    </a:cubicBezTo>
                    <a:cubicBezTo>
                      <a:pt x="13177" y="5387"/>
                      <a:pt x="12515" y="3628"/>
                      <a:pt x="11390" y="3628"/>
                    </a:cubicBezTo>
                    <a:cubicBezTo>
                      <a:pt x="11248" y="3628"/>
                      <a:pt x="11098" y="3656"/>
                      <a:pt x="10941" y="3718"/>
                    </a:cubicBezTo>
                    <a:cubicBezTo>
                      <a:pt x="10289" y="3993"/>
                      <a:pt x="9763" y="4394"/>
                      <a:pt x="9211" y="4846"/>
                    </a:cubicBezTo>
                    <a:cubicBezTo>
                      <a:pt x="8913" y="5091"/>
                      <a:pt x="8679" y="5193"/>
                      <a:pt x="8490" y="5193"/>
                    </a:cubicBezTo>
                    <a:cubicBezTo>
                      <a:pt x="7869" y="5193"/>
                      <a:pt x="7733" y="4086"/>
                      <a:pt x="7407" y="3317"/>
                    </a:cubicBezTo>
                    <a:cubicBezTo>
                      <a:pt x="7058" y="2566"/>
                      <a:pt x="6523" y="2289"/>
                      <a:pt x="5929" y="2289"/>
                    </a:cubicBezTo>
                    <a:cubicBezTo>
                      <a:pt x="5411" y="2289"/>
                      <a:pt x="4849" y="2499"/>
                      <a:pt x="4324" y="2790"/>
                    </a:cubicBezTo>
                    <a:cubicBezTo>
                      <a:pt x="3873" y="3041"/>
                      <a:pt x="3447" y="3342"/>
                      <a:pt x="2945" y="3542"/>
                    </a:cubicBezTo>
                    <a:cubicBezTo>
                      <a:pt x="2941" y="3544"/>
                      <a:pt x="2936" y="3545"/>
                      <a:pt x="2931" y="3545"/>
                    </a:cubicBezTo>
                    <a:cubicBezTo>
                      <a:pt x="2759" y="3545"/>
                      <a:pt x="2569" y="2261"/>
                      <a:pt x="2544" y="2139"/>
                    </a:cubicBezTo>
                    <a:cubicBezTo>
                      <a:pt x="2419" y="1437"/>
                      <a:pt x="2244" y="735"/>
                      <a:pt x="1692" y="209"/>
                    </a:cubicBezTo>
                    <a:cubicBezTo>
                      <a:pt x="1529" y="62"/>
                      <a:pt x="1350" y="0"/>
                      <a:pt x="1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71725" y="725525"/>
                <a:ext cx="672550" cy="134525"/>
              </a:xfrm>
              <a:custGeom>
                <a:avLst/>
                <a:gdLst/>
                <a:ahLst/>
                <a:cxnLst/>
                <a:rect l="l" t="t" r="r" b="b"/>
                <a:pathLst>
                  <a:path w="26902" h="5381" extrusionOk="0">
                    <a:moveTo>
                      <a:pt x="691" y="0"/>
                    </a:moveTo>
                    <a:cubicBezTo>
                      <a:pt x="283" y="0"/>
                      <a:pt x="1" y="672"/>
                      <a:pt x="435" y="1003"/>
                    </a:cubicBezTo>
                    <a:cubicBezTo>
                      <a:pt x="5755" y="4867"/>
                      <a:pt x="12813" y="5380"/>
                      <a:pt x="19528" y="5380"/>
                    </a:cubicBezTo>
                    <a:cubicBezTo>
                      <a:pt x="21828" y="5380"/>
                      <a:pt x="24089" y="5320"/>
                      <a:pt x="26225" y="5314"/>
                    </a:cubicBezTo>
                    <a:cubicBezTo>
                      <a:pt x="26901" y="5314"/>
                      <a:pt x="26901" y="4286"/>
                      <a:pt x="26225" y="4286"/>
                    </a:cubicBezTo>
                    <a:cubicBezTo>
                      <a:pt x="24079" y="4286"/>
                      <a:pt x="21804" y="4348"/>
                      <a:pt x="19490" y="4348"/>
                    </a:cubicBezTo>
                    <a:cubicBezTo>
                      <a:pt x="12965" y="4348"/>
                      <a:pt x="6123" y="3856"/>
                      <a:pt x="961" y="101"/>
                    </a:cubicBezTo>
                    <a:cubicBezTo>
                      <a:pt x="869" y="31"/>
                      <a:pt x="777" y="0"/>
                      <a:pt x="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07000" y="951450"/>
                <a:ext cx="72475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8990" h="5588" extrusionOk="0">
                    <a:moveTo>
                      <a:pt x="799" y="1"/>
                    </a:moveTo>
                    <a:cubicBezTo>
                      <a:pt x="318" y="1"/>
                      <a:pt x="0" y="705"/>
                      <a:pt x="518" y="964"/>
                    </a:cubicBezTo>
                    <a:cubicBezTo>
                      <a:pt x="8065" y="4636"/>
                      <a:pt x="16932" y="5588"/>
                      <a:pt x="25333" y="5588"/>
                    </a:cubicBezTo>
                    <a:cubicBezTo>
                      <a:pt x="26334" y="5588"/>
                      <a:pt x="27328" y="5574"/>
                      <a:pt x="28312" y="5550"/>
                    </a:cubicBezTo>
                    <a:cubicBezTo>
                      <a:pt x="28981" y="5525"/>
                      <a:pt x="28989" y="4497"/>
                      <a:pt x="28336" y="4497"/>
                    </a:cubicBezTo>
                    <a:cubicBezTo>
                      <a:pt x="28328" y="4497"/>
                      <a:pt x="28320" y="4497"/>
                      <a:pt x="28312" y="4497"/>
                    </a:cubicBezTo>
                    <a:cubicBezTo>
                      <a:pt x="27286" y="4523"/>
                      <a:pt x="26249" y="4538"/>
                      <a:pt x="25204" y="4538"/>
                    </a:cubicBezTo>
                    <a:cubicBezTo>
                      <a:pt x="17020" y="4538"/>
                      <a:pt x="8401" y="3640"/>
                      <a:pt x="1044" y="61"/>
                    </a:cubicBezTo>
                    <a:cubicBezTo>
                      <a:pt x="960" y="19"/>
                      <a:pt x="878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135225" y="921025"/>
                <a:ext cx="5077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54" extrusionOk="0">
                    <a:moveTo>
                      <a:pt x="1028" y="0"/>
                    </a:moveTo>
                    <a:cubicBezTo>
                      <a:pt x="0" y="0"/>
                      <a:pt x="0" y="1554"/>
                      <a:pt x="1028" y="1554"/>
                    </a:cubicBezTo>
                    <a:cubicBezTo>
                      <a:pt x="2030" y="1554"/>
                      <a:pt x="2030" y="0"/>
                      <a:pt x="1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276200" y="961125"/>
                <a:ext cx="5077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54" extrusionOk="0">
                    <a:moveTo>
                      <a:pt x="1028" y="0"/>
                    </a:moveTo>
                    <a:cubicBezTo>
                      <a:pt x="0" y="0"/>
                      <a:pt x="0" y="1554"/>
                      <a:pt x="1028" y="1554"/>
                    </a:cubicBezTo>
                    <a:cubicBezTo>
                      <a:pt x="2031" y="1554"/>
                      <a:pt x="2031" y="0"/>
                      <a:pt x="1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427825" y="981800"/>
                <a:ext cx="507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55" extrusionOk="0">
                    <a:moveTo>
                      <a:pt x="1003" y="0"/>
                    </a:moveTo>
                    <a:cubicBezTo>
                      <a:pt x="1" y="0"/>
                      <a:pt x="1" y="1554"/>
                      <a:pt x="1003" y="1554"/>
                    </a:cubicBezTo>
                    <a:cubicBezTo>
                      <a:pt x="2031" y="1554"/>
                      <a:pt x="2031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73825" y="995575"/>
                <a:ext cx="507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580" extrusionOk="0">
                    <a:moveTo>
                      <a:pt x="1028" y="1"/>
                    </a:moveTo>
                    <a:cubicBezTo>
                      <a:pt x="0" y="1"/>
                      <a:pt x="0" y="1580"/>
                      <a:pt x="1028" y="1580"/>
                    </a:cubicBezTo>
                    <a:cubicBezTo>
                      <a:pt x="2030" y="1580"/>
                      <a:pt x="2030" y="1"/>
                      <a:pt x="10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640225" y="896575"/>
                <a:ext cx="508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555" extrusionOk="0">
                    <a:moveTo>
                      <a:pt x="1003" y="1"/>
                    </a:moveTo>
                    <a:cubicBezTo>
                      <a:pt x="1" y="1"/>
                      <a:pt x="1" y="1555"/>
                      <a:pt x="1003" y="1555"/>
                    </a:cubicBezTo>
                    <a:cubicBezTo>
                      <a:pt x="2031" y="1555"/>
                      <a:pt x="2031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03025" y="891575"/>
                <a:ext cx="501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555" extrusionOk="0">
                    <a:moveTo>
                      <a:pt x="1003" y="0"/>
                    </a:moveTo>
                    <a:cubicBezTo>
                      <a:pt x="0" y="0"/>
                      <a:pt x="0" y="1554"/>
                      <a:pt x="1003" y="1554"/>
                    </a:cubicBezTo>
                    <a:cubicBezTo>
                      <a:pt x="2005" y="1554"/>
                      <a:pt x="200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362050" y="879025"/>
                <a:ext cx="501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580" extrusionOk="0">
                    <a:moveTo>
                      <a:pt x="1003" y="1"/>
                    </a:moveTo>
                    <a:cubicBezTo>
                      <a:pt x="0" y="1"/>
                      <a:pt x="0" y="1580"/>
                      <a:pt x="1003" y="1580"/>
                    </a:cubicBezTo>
                    <a:cubicBezTo>
                      <a:pt x="2005" y="1580"/>
                      <a:pt x="2005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234850" y="852725"/>
                <a:ext cx="501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580" extrusionOk="0">
                    <a:moveTo>
                      <a:pt x="1003" y="0"/>
                    </a:moveTo>
                    <a:cubicBezTo>
                      <a:pt x="0" y="0"/>
                      <a:pt x="0" y="1579"/>
                      <a:pt x="1003" y="1579"/>
                    </a:cubicBezTo>
                    <a:cubicBezTo>
                      <a:pt x="2005" y="1579"/>
                      <a:pt x="200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172363" y="686820"/>
                <a:ext cx="488658" cy="105819"/>
              </a:xfrm>
              <a:custGeom>
                <a:avLst/>
                <a:gdLst/>
                <a:ahLst/>
                <a:cxnLst/>
                <a:rect l="l" t="t" r="r" b="b"/>
                <a:pathLst>
                  <a:path w="25098" h="5435" extrusionOk="0">
                    <a:moveTo>
                      <a:pt x="1122" y="0"/>
                    </a:moveTo>
                    <a:cubicBezTo>
                      <a:pt x="452" y="0"/>
                      <a:pt x="0" y="1030"/>
                      <a:pt x="739" y="1473"/>
                    </a:cubicBezTo>
                    <a:cubicBezTo>
                      <a:pt x="5633" y="4377"/>
                      <a:pt x="11527" y="5435"/>
                      <a:pt x="17312" y="5435"/>
                    </a:cubicBezTo>
                    <a:cubicBezTo>
                      <a:pt x="19614" y="5435"/>
                      <a:pt x="21900" y="5267"/>
                      <a:pt x="24098" y="4982"/>
                    </a:cubicBezTo>
                    <a:cubicBezTo>
                      <a:pt x="25055" y="4862"/>
                      <a:pt x="25098" y="3418"/>
                      <a:pt x="24228" y="3418"/>
                    </a:cubicBezTo>
                    <a:cubicBezTo>
                      <a:pt x="24186" y="3418"/>
                      <a:pt x="24143" y="3421"/>
                      <a:pt x="24098" y="3428"/>
                    </a:cubicBezTo>
                    <a:cubicBezTo>
                      <a:pt x="21919" y="3706"/>
                      <a:pt x="19654" y="3872"/>
                      <a:pt x="17375" y="3872"/>
                    </a:cubicBezTo>
                    <a:cubicBezTo>
                      <a:pt x="11842" y="3872"/>
                      <a:pt x="6220" y="2889"/>
                      <a:pt x="1516" y="119"/>
                    </a:cubicBezTo>
                    <a:cubicBezTo>
                      <a:pt x="1381" y="36"/>
                      <a:pt x="1248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90695" y="1029472"/>
                <a:ext cx="536639" cy="119577"/>
              </a:xfrm>
              <a:custGeom>
                <a:avLst/>
                <a:gdLst/>
                <a:ahLst/>
                <a:cxnLst/>
                <a:rect l="l" t="t" r="r" b="b"/>
                <a:pathLst>
                  <a:path w="26662" h="5941" extrusionOk="0">
                    <a:moveTo>
                      <a:pt x="1166" y="1"/>
                    </a:moveTo>
                    <a:cubicBezTo>
                      <a:pt x="455" y="1"/>
                      <a:pt x="1" y="1047"/>
                      <a:pt x="771" y="1454"/>
                    </a:cubicBezTo>
                    <a:cubicBezTo>
                      <a:pt x="8516" y="5489"/>
                      <a:pt x="17087" y="5940"/>
                      <a:pt x="25659" y="5940"/>
                    </a:cubicBezTo>
                    <a:cubicBezTo>
                      <a:pt x="26661" y="5940"/>
                      <a:pt x="26661" y="4386"/>
                      <a:pt x="25659" y="4386"/>
                    </a:cubicBezTo>
                    <a:cubicBezTo>
                      <a:pt x="17388" y="4386"/>
                      <a:pt x="9042" y="4011"/>
                      <a:pt x="1548" y="101"/>
                    </a:cubicBezTo>
                    <a:cubicBezTo>
                      <a:pt x="1417" y="31"/>
                      <a:pt x="1288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328825" y="493075"/>
                <a:ext cx="26195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6241" extrusionOk="0">
                    <a:moveTo>
                      <a:pt x="4011" y="0"/>
                    </a:moveTo>
                    <a:cubicBezTo>
                      <a:pt x="1" y="0"/>
                      <a:pt x="1429" y="1504"/>
                      <a:pt x="1354" y="6015"/>
                    </a:cubicBezTo>
                    <a:lnTo>
                      <a:pt x="7194" y="6241"/>
                    </a:lnTo>
                    <a:cubicBezTo>
                      <a:pt x="8246" y="2406"/>
                      <a:pt x="10477" y="0"/>
                      <a:pt x="4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316300" y="583300"/>
                <a:ext cx="231225" cy="85850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3434" extrusionOk="0">
                    <a:moveTo>
                      <a:pt x="1028" y="0"/>
                    </a:moveTo>
                    <a:lnTo>
                      <a:pt x="1" y="2281"/>
                    </a:lnTo>
                    <a:cubicBezTo>
                      <a:pt x="928" y="2682"/>
                      <a:pt x="2006" y="2958"/>
                      <a:pt x="3209" y="3158"/>
                    </a:cubicBezTo>
                    <a:cubicBezTo>
                      <a:pt x="4387" y="3334"/>
                      <a:pt x="5665" y="3434"/>
                      <a:pt x="6868" y="3434"/>
                    </a:cubicBezTo>
                    <a:cubicBezTo>
                      <a:pt x="7695" y="3434"/>
                      <a:pt x="8522" y="3384"/>
                      <a:pt x="9249" y="3309"/>
                    </a:cubicBezTo>
                    <a:lnTo>
                      <a:pt x="8948" y="802"/>
                    </a:lnTo>
                    <a:cubicBezTo>
                      <a:pt x="8321" y="877"/>
                      <a:pt x="7620" y="928"/>
                      <a:pt x="6868" y="928"/>
                    </a:cubicBezTo>
                    <a:cubicBezTo>
                      <a:pt x="5790" y="928"/>
                      <a:pt x="4637" y="852"/>
                      <a:pt x="3584" y="677"/>
                    </a:cubicBezTo>
                    <a:cubicBezTo>
                      <a:pt x="2557" y="527"/>
                      <a:pt x="1630" y="276"/>
                      <a:pt x="10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86850" y="311200"/>
                <a:ext cx="200775" cy="232400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9296" extrusionOk="0">
                    <a:moveTo>
                      <a:pt x="3610" y="941"/>
                    </a:moveTo>
                    <a:cubicBezTo>
                      <a:pt x="4201" y="941"/>
                      <a:pt x="4597" y="1705"/>
                      <a:pt x="4597" y="2263"/>
                    </a:cubicBezTo>
                    <a:cubicBezTo>
                      <a:pt x="4622" y="3015"/>
                      <a:pt x="4321" y="3817"/>
                      <a:pt x="4046" y="4518"/>
                    </a:cubicBezTo>
                    <a:cubicBezTo>
                      <a:pt x="3690" y="5496"/>
                      <a:pt x="3221" y="6436"/>
                      <a:pt x="2746" y="7365"/>
                    </a:cubicBezTo>
                    <a:lnTo>
                      <a:pt x="2746" y="7365"/>
                    </a:lnTo>
                    <a:cubicBezTo>
                      <a:pt x="2671" y="6523"/>
                      <a:pt x="2559" y="5677"/>
                      <a:pt x="2492" y="4819"/>
                    </a:cubicBezTo>
                    <a:cubicBezTo>
                      <a:pt x="2417" y="3791"/>
                      <a:pt x="2116" y="1812"/>
                      <a:pt x="3118" y="1110"/>
                    </a:cubicBezTo>
                    <a:cubicBezTo>
                      <a:pt x="3293" y="992"/>
                      <a:pt x="3458" y="941"/>
                      <a:pt x="3610" y="941"/>
                    </a:cubicBezTo>
                    <a:close/>
                    <a:moveTo>
                      <a:pt x="3660" y="0"/>
                    </a:moveTo>
                    <a:cubicBezTo>
                      <a:pt x="0" y="0"/>
                      <a:pt x="1716" y="6488"/>
                      <a:pt x="1765" y="8604"/>
                    </a:cubicBezTo>
                    <a:cubicBezTo>
                      <a:pt x="1765" y="8927"/>
                      <a:pt x="2005" y="9095"/>
                      <a:pt x="2256" y="9110"/>
                    </a:cubicBezTo>
                    <a:lnTo>
                      <a:pt x="2256" y="9110"/>
                    </a:lnTo>
                    <a:cubicBezTo>
                      <a:pt x="2364" y="9224"/>
                      <a:pt x="2517" y="9295"/>
                      <a:pt x="2666" y="9295"/>
                    </a:cubicBezTo>
                    <a:cubicBezTo>
                      <a:pt x="2822" y="9295"/>
                      <a:pt x="2974" y="9217"/>
                      <a:pt x="3068" y="9030"/>
                    </a:cubicBezTo>
                    <a:cubicBezTo>
                      <a:pt x="3820" y="7526"/>
                      <a:pt x="8031" y="233"/>
                      <a:pt x="3870" y="7"/>
                    </a:cubicBezTo>
                    <a:cubicBezTo>
                      <a:pt x="3798" y="2"/>
                      <a:pt x="3728" y="0"/>
                      <a:pt x="3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00966" y="3491252"/>
              <a:ext cx="86544" cy="68165"/>
            </a:xfrm>
            <a:custGeom>
              <a:avLst/>
              <a:gdLst/>
              <a:ahLst/>
              <a:cxnLst/>
              <a:rect l="l" t="t" r="r" b="b"/>
              <a:pathLst>
                <a:path w="2006" h="1580" extrusionOk="0">
                  <a:moveTo>
                    <a:pt x="1003" y="0"/>
                  </a:moveTo>
                  <a:cubicBezTo>
                    <a:pt x="0" y="0"/>
                    <a:pt x="0" y="1579"/>
                    <a:pt x="1003" y="1579"/>
                  </a:cubicBezTo>
                  <a:cubicBezTo>
                    <a:pt x="2005" y="1579"/>
                    <a:pt x="2005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8393050" y="4392815"/>
            <a:ext cx="424193" cy="496557"/>
            <a:chOff x="5827575" y="3641525"/>
            <a:chExt cx="202450" cy="236975"/>
          </a:xfrm>
        </p:grpSpPr>
        <p:sp>
          <p:nvSpPr>
            <p:cNvPr id="84" name="Google Shape;84;p2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10285185">
            <a:off x="361433" y="282991"/>
            <a:ext cx="424183" cy="496545"/>
            <a:chOff x="5827575" y="3641525"/>
            <a:chExt cx="202450" cy="236975"/>
          </a:xfrm>
        </p:grpSpPr>
        <p:sp>
          <p:nvSpPr>
            <p:cNvPr id="87" name="Google Shape;87;p2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>
            <a:off x="479492" y="4377086"/>
            <a:ext cx="260546" cy="398110"/>
          </a:xfrm>
          <a:custGeom>
            <a:avLst/>
            <a:gdLst/>
            <a:ahLst/>
            <a:cxnLst/>
            <a:rect l="l" t="t" r="r" b="b"/>
            <a:pathLst>
              <a:path w="7595" h="11605" extrusionOk="0">
                <a:moveTo>
                  <a:pt x="2155" y="0"/>
                </a:moveTo>
                <a:cubicBezTo>
                  <a:pt x="2406" y="2507"/>
                  <a:pt x="2506" y="5940"/>
                  <a:pt x="0" y="6943"/>
                </a:cubicBezTo>
                <a:cubicBezTo>
                  <a:pt x="2757" y="6943"/>
                  <a:pt x="4336" y="9123"/>
                  <a:pt x="5589" y="11604"/>
                </a:cubicBezTo>
                <a:cubicBezTo>
                  <a:pt x="5589" y="9123"/>
                  <a:pt x="5338" y="6617"/>
                  <a:pt x="7594" y="5113"/>
                </a:cubicBezTo>
                <a:lnTo>
                  <a:pt x="7594" y="5113"/>
                </a:lnTo>
                <a:cubicBezTo>
                  <a:pt x="7536" y="5115"/>
                  <a:pt x="7479" y="5116"/>
                  <a:pt x="7423" y="5116"/>
                </a:cubicBezTo>
                <a:cubicBezTo>
                  <a:pt x="4895" y="5116"/>
                  <a:pt x="3381" y="2942"/>
                  <a:pt x="21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353510" y="4775192"/>
            <a:ext cx="119251" cy="80225"/>
          </a:xfrm>
          <a:custGeom>
            <a:avLst/>
            <a:gdLst/>
            <a:ahLst/>
            <a:cxnLst/>
            <a:rect l="l" t="t" r="r" b="b"/>
            <a:pathLst>
              <a:path w="3511" h="2362" extrusionOk="0">
                <a:moveTo>
                  <a:pt x="1689" y="1"/>
                </a:moveTo>
                <a:cubicBezTo>
                  <a:pt x="191" y="1"/>
                  <a:pt x="0" y="2337"/>
                  <a:pt x="1907" y="2361"/>
                </a:cubicBezTo>
                <a:cubicBezTo>
                  <a:pt x="3335" y="2361"/>
                  <a:pt x="3511" y="55"/>
                  <a:pt x="1806" y="5"/>
                </a:cubicBezTo>
                <a:cubicBezTo>
                  <a:pt x="1766" y="2"/>
                  <a:pt x="1727" y="1"/>
                  <a:pt x="16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-2430099" flipH="1">
            <a:off x="8283998" y="325010"/>
            <a:ext cx="260546" cy="398108"/>
          </a:xfrm>
          <a:custGeom>
            <a:avLst/>
            <a:gdLst/>
            <a:ahLst/>
            <a:cxnLst/>
            <a:rect l="l" t="t" r="r" b="b"/>
            <a:pathLst>
              <a:path w="7595" h="11605" extrusionOk="0">
                <a:moveTo>
                  <a:pt x="2155" y="0"/>
                </a:moveTo>
                <a:cubicBezTo>
                  <a:pt x="2406" y="2507"/>
                  <a:pt x="2506" y="5940"/>
                  <a:pt x="0" y="6943"/>
                </a:cubicBezTo>
                <a:cubicBezTo>
                  <a:pt x="2757" y="6943"/>
                  <a:pt x="4336" y="9123"/>
                  <a:pt x="5589" y="11604"/>
                </a:cubicBezTo>
                <a:cubicBezTo>
                  <a:pt x="5589" y="9123"/>
                  <a:pt x="5338" y="6617"/>
                  <a:pt x="7594" y="5113"/>
                </a:cubicBezTo>
                <a:lnTo>
                  <a:pt x="7594" y="5113"/>
                </a:lnTo>
                <a:cubicBezTo>
                  <a:pt x="7536" y="5115"/>
                  <a:pt x="7479" y="5116"/>
                  <a:pt x="7423" y="5116"/>
                </a:cubicBezTo>
                <a:cubicBezTo>
                  <a:pt x="4895" y="5116"/>
                  <a:pt x="3381" y="2942"/>
                  <a:pt x="21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-2430259" flipH="1">
            <a:off x="8659499" y="538097"/>
            <a:ext cx="119249" cy="80224"/>
          </a:xfrm>
          <a:custGeom>
            <a:avLst/>
            <a:gdLst/>
            <a:ahLst/>
            <a:cxnLst/>
            <a:rect l="l" t="t" r="r" b="b"/>
            <a:pathLst>
              <a:path w="3511" h="2362" extrusionOk="0">
                <a:moveTo>
                  <a:pt x="1689" y="1"/>
                </a:moveTo>
                <a:cubicBezTo>
                  <a:pt x="191" y="1"/>
                  <a:pt x="0" y="2337"/>
                  <a:pt x="1907" y="2361"/>
                </a:cubicBezTo>
                <a:cubicBezTo>
                  <a:pt x="3335" y="2361"/>
                  <a:pt x="3511" y="55"/>
                  <a:pt x="1806" y="5"/>
                </a:cubicBezTo>
                <a:cubicBezTo>
                  <a:pt x="1766" y="2"/>
                  <a:pt x="1727" y="1"/>
                  <a:pt x="16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384650" y="1354600"/>
            <a:ext cx="6374700" cy="19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2473050" y="3421893"/>
            <a:ext cx="41979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47916" y="1512141"/>
            <a:ext cx="36420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847913" y="2631138"/>
            <a:ext cx="3642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 rot="-1827695" flipH="1">
            <a:off x="3409003" y="-507479"/>
            <a:ext cx="2019767" cy="1805111"/>
            <a:chOff x="3536075" y="659925"/>
            <a:chExt cx="2759951" cy="2466630"/>
          </a:xfrm>
        </p:grpSpPr>
        <p:sp>
          <p:nvSpPr>
            <p:cNvPr id="111" name="Google Shape;111;p4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4"/>
          <p:cNvGrpSpPr/>
          <p:nvPr/>
        </p:nvGrpSpPr>
        <p:grpSpPr>
          <a:xfrm rot="-8972305">
            <a:off x="3562116" y="3835696"/>
            <a:ext cx="2019767" cy="1805111"/>
            <a:chOff x="3536075" y="659925"/>
            <a:chExt cx="2759951" cy="2466630"/>
          </a:xfrm>
        </p:grpSpPr>
        <p:sp>
          <p:nvSpPr>
            <p:cNvPr id="123" name="Google Shape;123;p4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720000" y="1408688"/>
            <a:ext cx="3051900" cy="14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720000" y="2777603"/>
            <a:ext cx="3518700" cy="7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 rot="-10285185">
            <a:off x="361433" y="282991"/>
            <a:ext cx="424183" cy="496545"/>
            <a:chOff x="5827575" y="3641525"/>
            <a:chExt cx="202450" cy="236975"/>
          </a:xfrm>
        </p:grpSpPr>
        <p:sp>
          <p:nvSpPr>
            <p:cNvPr id="174" name="Google Shape;174;p7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 rot="-10285185">
            <a:off x="8286233" y="4293016"/>
            <a:ext cx="424183" cy="496545"/>
            <a:chOff x="5827575" y="3641525"/>
            <a:chExt cx="202450" cy="236975"/>
          </a:xfrm>
        </p:grpSpPr>
        <p:sp>
          <p:nvSpPr>
            <p:cNvPr id="177" name="Google Shape;177;p7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1856720" y="-653150"/>
            <a:ext cx="5302815" cy="1852584"/>
            <a:chOff x="1867257" y="-799125"/>
            <a:chExt cx="5302815" cy="1852584"/>
          </a:xfrm>
        </p:grpSpPr>
        <p:grpSp>
          <p:nvGrpSpPr>
            <p:cNvPr id="180" name="Google Shape;180;p7"/>
            <p:cNvGrpSpPr/>
            <p:nvPr/>
          </p:nvGrpSpPr>
          <p:grpSpPr>
            <a:xfrm rot="1202847">
              <a:off x="4417764" y="-373290"/>
              <a:ext cx="2661380" cy="1000914"/>
              <a:chOff x="720000" y="3829047"/>
              <a:chExt cx="2057547" cy="773819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747524" y="4140653"/>
                <a:ext cx="1628264" cy="367137"/>
              </a:xfrm>
              <a:custGeom>
                <a:avLst/>
                <a:gdLst/>
                <a:ahLst/>
                <a:cxnLst/>
                <a:rect l="l" t="t" r="r" b="b"/>
                <a:pathLst>
                  <a:path w="68508" h="15447" extrusionOk="0">
                    <a:moveTo>
                      <a:pt x="43313" y="0"/>
                    </a:moveTo>
                    <a:cubicBezTo>
                      <a:pt x="39438" y="0"/>
                      <a:pt x="35566" y="236"/>
                      <a:pt x="31724" y="725"/>
                    </a:cubicBezTo>
                    <a:cubicBezTo>
                      <a:pt x="20271" y="2178"/>
                      <a:pt x="8842" y="6239"/>
                      <a:pt x="446" y="14384"/>
                    </a:cubicBezTo>
                    <a:cubicBezTo>
                      <a:pt x="0" y="14810"/>
                      <a:pt x="424" y="15447"/>
                      <a:pt x="917" y="15447"/>
                    </a:cubicBezTo>
                    <a:cubicBezTo>
                      <a:pt x="1061" y="15447"/>
                      <a:pt x="1212" y="15392"/>
                      <a:pt x="1348" y="15261"/>
                    </a:cubicBezTo>
                    <a:cubicBezTo>
                      <a:pt x="9820" y="7041"/>
                      <a:pt x="21374" y="3206"/>
                      <a:pt x="32927" y="1828"/>
                    </a:cubicBezTo>
                    <a:cubicBezTo>
                      <a:pt x="36361" y="1423"/>
                      <a:pt x="39826" y="1229"/>
                      <a:pt x="43297" y="1229"/>
                    </a:cubicBezTo>
                    <a:cubicBezTo>
                      <a:pt x="51430" y="1229"/>
                      <a:pt x="59595" y="2294"/>
                      <a:pt x="67464" y="4209"/>
                    </a:cubicBezTo>
                    <a:cubicBezTo>
                      <a:pt x="67523" y="4224"/>
                      <a:pt x="67580" y="4231"/>
                      <a:pt x="67634" y="4231"/>
                    </a:cubicBezTo>
                    <a:cubicBezTo>
                      <a:pt x="68284" y="4231"/>
                      <a:pt x="68507" y="3191"/>
                      <a:pt x="67790" y="3006"/>
                    </a:cubicBezTo>
                    <a:cubicBezTo>
                      <a:pt x="59796" y="1063"/>
                      <a:pt x="51548" y="0"/>
                      <a:pt x="43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2336731" y="4176923"/>
                <a:ext cx="440816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7013" extrusionOk="0">
                    <a:moveTo>
                      <a:pt x="6492" y="1"/>
                    </a:moveTo>
                    <a:cubicBezTo>
                      <a:pt x="5890" y="1"/>
                      <a:pt x="5339" y="26"/>
                      <a:pt x="4762" y="101"/>
                    </a:cubicBezTo>
                    <a:cubicBezTo>
                      <a:pt x="4211" y="176"/>
                      <a:pt x="3685" y="277"/>
                      <a:pt x="3183" y="402"/>
                    </a:cubicBezTo>
                    <a:cubicBezTo>
                      <a:pt x="2958" y="477"/>
                      <a:pt x="2707" y="527"/>
                      <a:pt x="2507" y="577"/>
                    </a:cubicBezTo>
                    <a:cubicBezTo>
                      <a:pt x="2281" y="678"/>
                      <a:pt x="2081" y="728"/>
                      <a:pt x="1880" y="828"/>
                    </a:cubicBezTo>
                    <a:cubicBezTo>
                      <a:pt x="1504" y="978"/>
                      <a:pt x="1153" y="1129"/>
                      <a:pt x="878" y="1279"/>
                    </a:cubicBezTo>
                    <a:cubicBezTo>
                      <a:pt x="602" y="1404"/>
                      <a:pt x="376" y="1555"/>
                      <a:pt x="226" y="1655"/>
                    </a:cubicBezTo>
                    <a:cubicBezTo>
                      <a:pt x="76" y="1730"/>
                      <a:pt x="0" y="1805"/>
                      <a:pt x="0" y="1805"/>
                    </a:cubicBezTo>
                    <a:cubicBezTo>
                      <a:pt x="0" y="1805"/>
                      <a:pt x="51" y="1881"/>
                      <a:pt x="176" y="2006"/>
                    </a:cubicBezTo>
                    <a:cubicBezTo>
                      <a:pt x="301" y="2131"/>
                      <a:pt x="502" y="2332"/>
                      <a:pt x="727" y="2507"/>
                    </a:cubicBezTo>
                    <a:cubicBezTo>
                      <a:pt x="978" y="2733"/>
                      <a:pt x="1254" y="2958"/>
                      <a:pt x="1579" y="3209"/>
                    </a:cubicBezTo>
                    <a:cubicBezTo>
                      <a:pt x="1930" y="3434"/>
                      <a:pt x="2281" y="3685"/>
                      <a:pt x="2682" y="3986"/>
                    </a:cubicBezTo>
                    <a:cubicBezTo>
                      <a:pt x="3083" y="4236"/>
                      <a:pt x="3509" y="4512"/>
                      <a:pt x="3960" y="4738"/>
                    </a:cubicBezTo>
                    <a:cubicBezTo>
                      <a:pt x="4412" y="4988"/>
                      <a:pt x="4913" y="5239"/>
                      <a:pt x="5414" y="5439"/>
                    </a:cubicBezTo>
                    <a:cubicBezTo>
                      <a:pt x="6417" y="5866"/>
                      <a:pt x="7519" y="6241"/>
                      <a:pt x="8647" y="6492"/>
                    </a:cubicBezTo>
                    <a:cubicBezTo>
                      <a:pt x="9224" y="6642"/>
                      <a:pt x="9775" y="6743"/>
                      <a:pt x="10351" y="6818"/>
                    </a:cubicBezTo>
                    <a:cubicBezTo>
                      <a:pt x="10928" y="6918"/>
                      <a:pt x="11479" y="6968"/>
                      <a:pt x="12056" y="6993"/>
                    </a:cubicBezTo>
                    <a:cubicBezTo>
                      <a:pt x="12341" y="7006"/>
                      <a:pt x="12624" y="7013"/>
                      <a:pt x="12904" y="7013"/>
                    </a:cubicBezTo>
                    <a:cubicBezTo>
                      <a:pt x="13707" y="7013"/>
                      <a:pt x="14482" y="6961"/>
                      <a:pt x="15189" y="6868"/>
                    </a:cubicBezTo>
                    <a:cubicBezTo>
                      <a:pt x="16141" y="6718"/>
                      <a:pt x="16968" y="6517"/>
                      <a:pt x="17570" y="6342"/>
                    </a:cubicBezTo>
                    <a:cubicBezTo>
                      <a:pt x="17870" y="6241"/>
                      <a:pt x="18121" y="6141"/>
                      <a:pt x="18296" y="6091"/>
                    </a:cubicBezTo>
                    <a:cubicBezTo>
                      <a:pt x="18447" y="6016"/>
                      <a:pt x="18547" y="5966"/>
                      <a:pt x="18547" y="5966"/>
                    </a:cubicBezTo>
                    <a:cubicBezTo>
                      <a:pt x="18547" y="5966"/>
                      <a:pt x="18497" y="5891"/>
                      <a:pt x="18397" y="5740"/>
                    </a:cubicBezTo>
                    <a:cubicBezTo>
                      <a:pt x="18296" y="5615"/>
                      <a:pt x="18146" y="5364"/>
                      <a:pt x="17945" y="5139"/>
                    </a:cubicBezTo>
                    <a:cubicBezTo>
                      <a:pt x="17745" y="4888"/>
                      <a:pt x="17519" y="4612"/>
                      <a:pt x="17219" y="4312"/>
                    </a:cubicBezTo>
                    <a:cubicBezTo>
                      <a:pt x="16918" y="3986"/>
                      <a:pt x="16592" y="3685"/>
                      <a:pt x="16216" y="3384"/>
                    </a:cubicBezTo>
                    <a:cubicBezTo>
                      <a:pt x="15815" y="3058"/>
                      <a:pt x="15414" y="2733"/>
                      <a:pt x="14938" y="2432"/>
                    </a:cubicBezTo>
                    <a:cubicBezTo>
                      <a:pt x="14487" y="2156"/>
                      <a:pt x="13986" y="1881"/>
                      <a:pt x="13459" y="1605"/>
                    </a:cubicBezTo>
                    <a:cubicBezTo>
                      <a:pt x="12958" y="1354"/>
                      <a:pt x="12407" y="1104"/>
                      <a:pt x="11830" y="928"/>
                    </a:cubicBezTo>
                    <a:cubicBezTo>
                      <a:pt x="11254" y="728"/>
                      <a:pt x="10677" y="552"/>
                      <a:pt x="10076" y="402"/>
                    </a:cubicBezTo>
                    <a:cubicBezTo>
                      <a:pt x="9474" y="277"/>
                      <a:pt x="8873" y="176"/>
                      <a:pt x="8271" y="101"/>
                    </a:cubicBezTo>
                    <a:cubicBezTo>
                      <a:pt x="7670" y="26"/>
                      <a:pt x="7068" y="1"/>
                      <a:pt x="6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2160393" y="3951383"/>
                <a:ext cx="378878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716" extrusionOk="0">
                    <a:moveTo>
                      <a:pt x="13156" y="0"/>
                    </a:moveTo>
                    <a:cubicBezTo>
                      <a:pt x="12955" y="0"/>
                      <a:pt x="12747" y="5"/>
                      <a:pt x="12532" y="16"/>
                    </a:cubicBezTo>
                    <a:cubicBezTo>
                      <a:pt x="12056" y="66"/>
                      <a:pt x="11555" y="116"/>
                      <a:pt x="11029" y="242"/>
                    </a:cubicBezTo>
                    <a:cubicBezTo>
                      <a:pt x="10502" y="342"/>
                      <a:pt x="9951" y="467"/>
                      <a:pt x="9425" y="668"/>
                    </a:cubicBezTo>
                    <a:cubicBezTo>
                      <a:pt x="8873" y="868"/>
                      <a:pt x="8347" y="1069"/>
                      <a:pt x="7821" y="1344"/>
                    </a:cubicBezTo>
                    <a:cubicBezTo>
                      <a:pt x="7294" y="1595"/>
                      <a:pt x="6793" y="1871"/>
                      <a:pt x="6292" y="2197"/>
                    </a:cubicBezTo>
                    <a:cubicBezTo>
                      <a:pt x="5815" y="2522"/>
                      <a:pt x="5364" y="2848"/>
                      <a:pt x="4913" y="3174"/>
                    </a:cubicBezTo>
                    <a:cubicBezTo>
                      <a:pt x="4487" y="3525"/>
                      <a:pt x="4086" y="3901"/>
                      <a:pt x="3710" y="4252"/>
                    </a:cubicBezTo>
                    <a:cubicBezTo>
                      <a:pt x="3334" y="4603"/>
                      <a:pt x="2983" y="4979"/>
                      <a:pt x="2683" y="5354"/>
                    </a:cubicBezTo>
                    <a:cubicBezTo>
                      <a:pt x="2357" y="5705"/>
                      <a:pt x="2081" y="6081"/>
                      <a:pt x="1830" y="6432"/>
                    </a:cubicBezTo>
                    <a:cubicBezTo>
                      <a:pt x="1705" y="6608"/>
                      <a:pt x="1580" y="6783"/>
                      <a:pt x="1455" y="6958"/>
                    </a:cubicBezTo>
                    <a:cubicBezTo>
                      <a:pt x="1329" y="7134"/>
                      <a:pt x="1179" y="7284"/>
                      <a:pt x="1079" y="7460"/>
                    </a:cubicBezTo>
                    <a:cubicBezTo>
                      <a:pt x="828" y="7786"/>
                      <a:pt x="627" y="8086"/>
                      <a:pt x="477" y="8362"/>
                    </a:cubicBezTo>
                    <a:cubicBezTo>
                      <a:pt x="327" y="8613"/>
                      <a:pt x="201" y="8838"/>
                      <a:pt x="126" y="8989"/>
                    </a:cubicBezTo>
                    <a:cubicBezTo>
                      <a:pt x="51" y="9139"/>
                      <a:pt x="1" y="9239"/>
                      <a:pt x="1" y="9239"/>
                    </a:cubicBezTo>
                    <a:cubicBezTo>
                      <a:pt x="1" y="9239"/>
                      <a:pt x="101" y="9264"/>
                      <a:pt x="277" y="9314"/>
                    </a:cubicBezTo>
                    <a:cubicBezTo>
                      <a:pt x="427" y="9365"/>
                      <a:pt x="678" y="9440"/>
                      <a:pt x="978" y="9490"/>
                    </a:cubicBezTo>
                    <a:cubicBezTo>
                      <a:pt x="1279" y="9565"/>
                      <a:pt x="1630" y="9615"/>
                      <a:pt x="2031" y="9665"/>
                    </a:cubicBezTo>
                    <a:cubicBezTo>
                      <a:pt x="2231" y="9690"/>
                      <a:pt x="2432" y="9715"/>
                      <a:pt x="2658" y="9715"/>
                    </a:cubicBezTo>
                    <a:cubicBezTo>
                      <a:pt x="2883" y="9715"/>
                      <a:pt x="3134" y="9690"/>
                      <a:pt x="3384" y="9690"/>
                    </a:cubicBezTo>
                    <a:cubicBezTo>
                      <a:pt x="3886" y="9640"/>
                      <a:pt x="4412" y="9565"/>
                      <a:pt x="4988" y="9465"/>
                    </a:cubicBezTo>
                    <a:cubicBezTo>
                      <a:pt x="5515" y="9339"/>
                      <a:pt x="6041" y="9189"/>
                      <a:pt x="6592" y="8989"/>
                    </a:cubicBezTo>
                    <a:cubicBezTo>
                      <a:pt x="7144" y="8813"/>
                      <a:pt x="7670" y="8588"/>
                      <a:pt x="8171" y="8312"/>
                    </a:cubicBezTo>
                    <a:cubicBezTo>
                      <a:pt x="8698" y="8061"/>
                      <a:pt x="9199" y="7760"/>
                      <a:pt x="9675" y="7460"/>
                    </a:cubicBezTo>
                    <a:cubicBezTo>
                      <a:pt x="10151" y="7159"/>
                      <a:pt x="10602" y="6833"/>
                      <a:pt x="11029" y="6507"/>
                    </a:cubicBezTo>
                    <a:cubicBezTo>
                      <a:pt x="11480" y="6182"/>
                      <a:pt x="11881" y="5831"/>
                      <a:pt x="12257" y="5455"/>
                    </a:cubicBezTo>
                    <a:cubicBezTo>
                      <a:pt x="12633" y="5079"/>
                      <a:pt x="13009" y="4728"/>
                      <a:pt x="13334" y="4352"/>
                    </a:cubicBezTo>
                    <a:cubicBezTo>
                      <a:pt x="13660" y="3976"/>
                      <a:pt x="13961" y="3600"/>
                      <a:pt x="14237" y="3224"/>
                    </a:cubicBezTo>
                    <a:cubicBezTo>
                      <a:pt x="14512" y="2873"/>
                      <a:pt x="14763" y="2522"/>
                      <a:pt x="14963" y="2197"/>
                    </a:cubicBezTo>
                    <a:cubicBezTo>
                      <a:pt x="15189" y="1871"/>
                      <a:pt x="15364" y="1545"/>
                      <a:pt x="15515" y="1269"/>
                    </a:cubicBezTo>
                    <a:cubicBezTo>
                      <a:pt x="15665" y="1019"/>
                      <a:pt x="15765" y="768"/>
                      <a:pt x="15841" y="618"/>
                    </a:cubicBezTo>
                    <a:cubicBezTo>
                      <a:pt x="15916" y="467"/>
                      <a:pt x="15941" y="367"/>
                      <a:pt x="15941" y="367"/>
                    </a:cubicBezTo>
                    <a:cubicBezTo>
                      <a:pt x="15941" y="367"/>
                      <a:pt x="15841" y="342"/>
                      <a:pt x="15690" y="292"/>
                    </a:cubicBezTo>
                    <a:cubicBezTo>
                      <a:pt x="15515" y="267"/>
                      <a:pt x="15264" y="192"/>
                      <a:pt x="14963" y="141"/>
                    </a:cubicBezTo>
                    <a:cubicBezTo>
                      <a:pt x="14494" y="63"/>
                      <a:pt x="13871" y="0"/>
                      <a:pt x="13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001358" y="4172764"/>
                <a:ext cx="343131" cy="318104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13384" extrusionOk="0">
                    <a:moveTo>
                      <a:pt x="0" y="0"/>
                    </a:moveTo>
                    <a:cubicBezTo>
                      <a:pt x="0" y="0"/>
                      <a:pt x="25" y="101"/>
                      <a:pt x="50" y="276"/>
                    </a:cubicBezTo>
                    <a:cubicBezTo>
                      <a:pt x="100" y="452"/>
                      <a:pt x="151" y="727"/>
                      <a:pt x="251" y="1028"/>
                    </a:cubicBezTo>
                    <a:cubicBezTo>
                      <a:pt x="426" y="1629"/>
                      <a:pt x="777" y="2482"/>
                      <a:pt x="1278" y="3359"/>
                    </a:cubicBezTo>
                    <a:cubicBezTo>
                      <a:pt x="1755" y="4236"/>
                      <a:pt x="2381" y="5188"/>
                      <a:pt x="3133" y="6091"/>
                    </a:cubicBezTo>
                    <a:cubicBezTo>
                      <a:pt x="3885" y="6968"/>
                      <a:pt x="4737" y="7820"/>
                      <a:pt x="5639" y="8597"/>
                    </a:cubicBezTo>
                    <a:cubicBezTo>
                      <a:pt x="6090" y="8973"/>
                      <a:pt x="6567" y="9349"/>
                      <a:pt x="7043" y="9675"/>
                    </a:cubicBezTo>
                    <a:cubicBezTo>
                      <a:pt x="7494" y="10025"/>
                      <a:pt x="7970" y="10326"/>
                      <a:pt x="8446" y="10627"/>
                    </a:cubicBezTo>
                    <a:cubicBezTo>
                      <a:pt x="8922" y="10903"/>
                      <a:pt x="9374" y="11178"/>
                      <a:pt x="9850" y="11429"/>
                    </a:cubicBezTo>
                    <a:cubicBezTo>
                      <a:pt x="10301" y="11655"/>
                      <a:pt x="10752" y="11880"/>
                      <a:pt x="11178" y="12081"/>
                    </a:cubicBezTo>
                    <a:cubicBezTo>
                      <a:pt x="11404" y="12156"/>
                      <a:pt x="11579" y="12256"/>
                      <a:pt x="11805" y="12356"/>
                    </a:cubicBezTo>
                    <a:cubicBezTo>
                      <a:pt x="12005" y="12432"/>
                      <a:pt x="12206" y="12532"/>
                      <a:pt x="12381" y="12607"/>
                    </a:cubicBezTo>
                    <a:cubicBezTo>
                      <a:pt x="12732" y="12757"/>
                      <a:pt x="13108" y="12883"/>
                      <a:pt x="13384" y="13008"/>
                    </a:cubicBezTo>
                    <a:cubicBezTo>
                      <a:pt x="13659" y="13133"/>
                      <a:pt x="13910" y="13208"/>
                      <a:pt x="14085" y="13284"/>
                    </a:cubicBezTo>
                    <a:cubicBezTo>
                      <a:pt x="14261" y="13359"/>
                      <a:pt x="14361" y="13384"/>
                      <a:pt x="14361" y="13384"/>
                    </a:cubicBezTo>
                    <a:cubicBezTo>
                      <a:pt x="14361" y="13384"/>
                      <a:pt x="14386" y="13284"/>
                      <a:pt x="14386" y="13108"/>
                    </a:cubicBezTo>
                    <a:cubicBezTo>
                      <a:pt x="14411" y="12933"/>
                      <a:pt x="14436" y="12657"/>
                      <a:pt x="14436" y="12331"/>
                    </a:cubicBezTo>
                    <a:cubicBezTo>
                      <a:pt x="14436" y="11980"/>
                      <a:pt x="14386" y="11604"/>
                      <a:pt x="14311" y="11153"/>
                    </a:cubicBezTo>
                    <a:cubicBezTo>
                      <a:pt x="14236" y="10677"/>
                      <a:pt x="14110" y="10226"/>
                      <a:pt x="13935" y="9700"/>
                    </a:cubicBezTo>
                    <a:cubicBezTo>
                      <a:pt x="13760" y="9198"/>
                      <a:pt x="13534" y="8672"/>
                      <a:pt x="13258" y="8146"/>
                    </a:cubicBezTo>
                    <a:cubicBezTo>
                      <a:pt x="12983" y="7645"/>
                      <a:pt x="12657" y="7093"/>
                      <a:pt x="12281" y="6592"/>
                    </a:cubicBezTo>
                    <a:cubicBezTo>
                      <a:pt x="11554" y="5564"/>
                      <a:pt x="10652" y="4637"/>
                      <a:pt x="9699" y="3810"/>
                    </a:cubicBezTo>
                    <a:cubicBezTo>
                      <a:pt x="8697" y="2983"/>
                      <a:pt x="7669" y="2281"/>
                      <a:pt x="6592" y="1755"/>
                    </a:cubicBezTo>
                    <a:cubicBezTo>
                      <a:pt x="6065" y="1479"/>
                      <a:pt x="5539" y="1228"/>
                      <a:pt x="5013" y="1028"/>
                    </a:cubicBezTo>
                    <a:cubicBezTo>
                      <a:pt x="4511" y="827"/>
                      <a:pt x="3985" y="677"/>
                      <a:pt x="3509" y="527"/>
                    </a:cubicBezTo>
                    <a:cubicBezTo>
                      <a:pt x="2557" y="251"/>
                      <a:pt x="1704" y="126"/>
                      <a:pt x="1053" y="76"/>
                    </a:cubicBezTo>
                    <a:cubicBezTo>
                      <a:pt x="727" y="25"/>
                      <a:pt x="476" y="25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1844082" y="3844520"/>
                <a:ext cx="282382" cy="310380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13059" extrusionOk="0">
                    <a:moveTo>
                      <a:pt x="11755" y="1"/>
                    </a:moveTo>
                    <a:cubicBezTo>
                      <a:pt x="11755" y="1"/>
                      <a:pt x="11655" y="1"/>
                      <a:pt x="11479" y="51"/>
                    </a:cubicBezTo>
                    <a:cubicBezTo>
                      <a:pt x="11329" y="126"/>
                      <a:pt x="11078" y="176"/>
                      <a:pt x="10803" y="276"/>
                    </a:cubicBezTo>
                    <a:cubicBezTo>
                      <a:pt x="10527" y="377"/>
                      <a:pt x="10201" y="502"/>
                      <a:pt x="9850" y="652"/>
                    </a:cubicBezTo>
                    <a:cubicBezTo>
                      <a:pt x="9524" y="803"/>
                      <a:pt x="9148" y="953"/>
                      <a:pt x="8747" y="1129"/>
                    </a:cubicBezTo>
                    <a:cubicBezTo>
                      <a:pt x="8346" y="1329"/>
                      <a:pt x="7945" y="1530"/>
                      <a:pt x="7544" y="1780"/>
                    </a:cubicBezTo>
                    <a:cubicBezTo>
                      <a:pt x="7143" y="2006"/>
                      <a:pt x="6692" y="2256"/>
                      <a:pt x="6291" y="2557"/>
                    </a:cubicBezTo>
                    <a:cubicBezTo>
                      <a:pt x="5890" y="2833"/>
                      <a:pt x="5489" y="3159"/>
                      <a:pt x="5088" y="3485"/>
                    </a:cubicBezTo>
                    <a:cubicBezTo>
                      <a:pt x="4687" y="3835"/>
                      <a:pt x="4286" y="4186"/>
                      <a:pt x="3935" y="4562"/>
                    </a:cubicBezTo>
                    <a:cubicBezTo>
                      <a:pt x="3158" y="5339"/>
                      <a:pt x="2507" y="6191"/>
                      <a:pt x="1930" y="7094"/>
                    </a:cubicBezTo>
                    <a:cubicBezTo>
                      <a:pt x="1630" y="7545"/>
                      <a:pt x="1379" y="7996"/>
                      <a:pt x="1153" y="8447"/>
                    </a:cubicBezTo>
                    <a:cubicBezTo>
                      <a:pt x="928" y="8923"/>
                      <a:pt x="752" y="9374"/>
                      <a:pt x="577" y="9800"/>
                    </a:cubicBezTo>
                    <a:cubicBezTo>
                      <a:pt x="427" y="10251"/>
                      <a:pt x="301" y="10678"/>
                      <a:pt x="226" y="11053"/>
                    </a:cubicBezTo>
                    <a:cubicBezTo>
                      <a:pt x="151" y="11429"/>
                      <a:pt x="101" y="11780"/>
                      <a:pt x="51" y="12081"/>
                    </a:cubicBezTo>
                    <a:cubicBezTo>
                      <a:pt x="26" y="12382"/>
                      <a:pt x="26" y="12632"/>
                      <a:pt x="1" y="12783"/>
                    </a:cubicBezTo>
                    <a:cubicBezTo>
                      <a:pt x="1" y="12958"/>
                      <a:pt x="1" y="13058"/>
                      <a:pt x="1" y="13058"/>
                    </a:cubicBezTo>
                    <a:cubicBezTo>
                      <a:pt x="1" y="13058"/>
                      <a:pt x="101" y="13058"/>
                      <a:pt x="276" y="13033"/>
                    </a:cubicBezTo>
                    <a:cubicBezTo>
                      <a:pt x="427" y="13008"/>
                      <a:pt x="702" y="12983"/>
                      <a:pt x="978" y="12933"/>
                    </a:cubicBezTo>
                    <a:cubicBezTo>
                      <a:pt x="1580" y="12833"/>
                      <a:pt x="2356" y="12582"/>
                      <a:pt x="3209" y="12307"/>
                    </a:cubicBezTo>
                    <a:cubicBezTo>
                      <a:pt x="3635" y="12131"/>
                      <a:pt x="4061" y="11981"/>
                      <a:pt x="4487" y="11755"/>
                    </a:cubicBezTo>
                    <a:cubicBezTo>
                      <a:pt x="4938" y="11555"/>
                      <a:pt x="5389" y="11304"/>
                      <a:pt x="5840" y="11028"/>
                    </a:cubicBezTo>
                    <a:cubicBezTo>
                      <a:pt x="6742" y="10477"/>
                      <a:pt x="7620" y="9750"/>
                      <a:pt x="8397" y="8973"/>
                    </a:cubicBezTo>
                    <a:cubicBezTo>
                      <a:pt x="8798" y="8547"/>
                      <a:pt x="9174" y="8121"/>
                      <a:pt x="9524" y="7670"/>
                    </a:cubicBezTo>
                    <a:cubicBezTo>
                      <a:pt x="9875" y="7244"/>
                      <a:pt x="10176" y="6743"/>
                      <a:pt x="10452" y="6266"/>
                    </a:cubicBezTo>
                    <a:cubicBezTo>
                      <a:pt x="10727" y="5765"/>
                      <a:pt x="10978" y="5289"/>
                      <a:pt x="11154" y="4813"/>
                    </a:cubicBezTo>
                    <a:cubicBezTo>
                      <a:pt x="11354" y="4312"/>
                      <a:pt x="11504" y="3810"/>
                      <a:pt x="11630" y="3359"/>
                    </a:cubicBezTo>
                    <a:cubicBezTo>
                      <a:pt x="11680" y="3109"/>
                      <a:pt x="11730" y="2908"/>
                      <a:pt x="11780" y="2682"/>
                    </a:cubicBezTo>
                    <a:cubicBezTo>
                      <a:pt x="11805" y="2457"/>
                      <a:pt x="11830" y="2256"/>
                      <a:pt x="11830" y="2031"/>
                    </a:cubicBezTo>
                    <a:cubicBezTo>
                      <a:pt x="11880" y="1630"/>
                      <a:pt x="11880" y="1254"/>
                      <a:pt x="11855" y="953"/>
                    </a:cubicBezTo>
                    <a:cubicBezTo>
                      <a:pt x="11855" y="652"/>
                      <a:pt x="11805" y="402"/>
                      <a:pt x="11805" y="251"/>
                    </a:cubicBezTo>
                    <a:cubicBezTo>
                      <a:pt x="11780" y="76"/>
                      <a:pt x="11755" y="1"/>
                      <a:pt x="11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1677893" y="4172764"/>
                <a:ext cx="268668" cy="317510"/>
              </a:xfrm>
              <a:custGeom>
                <a:avLst/>
                <a:gdLst/>
                <a:ahLst/>
                <a:cxnLst/>
                <a:rect l="l" t="t" r="r" b="b"/>
                <a:pathLst>
                  <a:path w="11304" h="13359" extrusionOk="0">
                    <a:moveTo>
                      <a:pt x="0" y="0"/>
                    </a:moveTo>
                    <a:cubicBezTo>
                      <a:pt x="0" y="0"/>
                      <a:pt x="25" y="101"/>
                      <a:pt x="25" y="276"/>
                    </a:cubicBezTo>
                    <a:cubicBezTo>
                      <a:pt x="50" y="426"/>
                      <a:pt x="75" y="677"/>
                      <a:pt x="150" y="978"/>
                    </a:cubicBezTo>
                    <a:cubicBezTo>
                      <a:pt x="201" y="1254"/>
                      <a:pt x="276" y="1604"/>
                      <a:pt x="401" y="1980"/>
                    </a:cubicBezTo>
                    <a:cubicBezTo>
                      <a:pt x="451" y="2181"/>
                      <a:pt x="501" y="2356"/>
                      <a:pt x="576" y="2557"/>
                    </a:cubicBezTo>
                    <a:cubicBezTo>
                      <a:pt x="627" y="2757"/>
                      <a:pt x="702" y="2958"/>
                      <a:pt x="752" y="3183"/>
                    </a:cubicBezTo>
                    <a:cubicBezTo>
                      <a:pt x="877" y="3584"/>
                      <a:pt x="1028" y="4010"/>
                      <a:pt x="1203" y="4436"/>
                    </a:cubicBezTo>
                    <a:cubicBezTo>
                      <a:pt x="1228" y="4537"/>
                      <a:pt x="1278" y="4637"/>
                      <a:pt x="1328" y="4737"/>
                    </a:cubicBezTo>
                    <a:cubicBezTo>
                      <a:pt x="1379" y="4863"/>
                      <a:pt x="1429" y="4963"/>
                      <a:pt x="1479" y="5088"/>
                    </a:cubicBezTo>
                    <a:cubicBezTo>
                      <a:pt x="1579" y="5314"/>
                      <a:pt x="1679" y="5539"/>
                      <a:pt x="1780" y="5765"/>
                    </a:cubicBezTo>
                    <a:cubicBezTo>
                      <a:pt x="2005" y="6216"/>
                      <a:pt x="2281" y="6617"/>
                      <a:pt x="2556" y="7068"/>
                    </a:cubicBezTo>
                    <a:cubicBezTo>
                      <a:pt x="2832" y="7519"/>
                      <a:pt x="3133" y="7945"/>
                      <a:pt x="3459" y="8346"/>
                    </a:cubicBezTo>
                    <a:cubicBezTo>
                      <a:pt x="4110" y="9223"/>
                      <a:pt x="4837" y="9975"/>
                      <a:pt x="5639" y="10677"/>
                    </a:cubicBezTo>
                    <a:cubicBezTo>
                      <a:pt x="6065" y="11028"/>
                      <a:pt x="6466" y="11329"/>
                      <a:pt x="6892" y="11604"/>
                    </a:cubicBezTo>
                    <a:cubicBezTo>
                      <a:pt x="7293" y="11880"/>
                      <a:pt x="7744" y="12131"/>
                      <a:pt x="8145" y="12356"/>
                    </a:cubicBezTo>
                    <a:cubicBezTo>
                      <a:pt x="8346" y="12457"/>
                      <a:pt x="8546" y="12557"/>
                      <a:pt x="8747" y="12632"/>
                    </a:cubicBezTo>
                    <a:cubicBezTo>
                      <a:pt x="8947" y="12707"/>
                      <a:pt x="9123" y="12807"/>
                      <a:pt x="9323" y="12858"/>
                    </a:cubicBezTo>
                    <a:cubicBezTo>
                      <a:pt x="9699" y="13008"/>
                      <a:pt x="10025" y="13108"/>
                      <a:pt x="10326" y="13183"/>
                    </a:cubicBezTo>
                    <a:cubicBezTo>
                      <a:pt x="10602" y="13259"/>
                      <a:pt x="10852" y="13284"/>
                      <a:pt x="11028" y="13334"/>
                    </a:cubicBezTo>
                    <a:cubicBezTo>
                      <a:pt x="11178" y="13359"/>
                      <a:pt x="11278" y="13359"/>
                      <a:pt x="11278" y="13359"/>
                    </a:cubicBezTo>
                    <a:cubicBezTo>
                      <a:pt x="11278" y="13359"/>
                      <a:pt x="11303" y="13259"/>
                      <a:pt x="11303" y="13108"/>
                    </a:cubicBezTo>
                    <a:cubicBezTo>
                      <a:pt x="11303" y="12933"/>
                      <a:pt x="11303" y="12682"/>
                      <a:pt x="11303" y="12381"/>
                    </a:cubicBezTo>
                    <a:cubicBezTo>
                      <a:pt x="11278" y="11780"/>
                      <a:pt x="11178" y="11003"/>
                      <a:pt x="11003" y="10126"/>
                    </a:cubicBezTo>
                    <a:cubicBezTo>
                      <a:pt x="10902" y="9675"/>
                      <a:pt x="10802" y="9223"/>
                      <a:pt x="10652" y="8747"/>
                    </a:cubicBezTo>
                    <a:cubicBezTo>
                      <a:pt x="10501" y="8296"/>
                      <a:pt x="10301" y="7795"/>
                      <a:pt x="10100" y="7319"/>
                    </a:cubicBezTo>
                    <a:cubicBezTo>
                      <a:pt x="9674" y="6366"/>
                      <a:pt x="9073" y="5414"/>
                      <a:pt x="8396" y="4512"/>
                    </a:cubicBezTo>
                    <a:cubicBezTo>
                      <a:pt x="8045" y="4086"/>
                      <a:pt x="7669" y="3634"/>
                      <a:pt x="7268" y="3233"/>
                    </a:cubicBezTo>
                    <a:cubicBezTo>
                      <a:pt x="6892" y="2832"/>
                      <a:pt x="6441" y="2482"/>
                      <a:pt x="5990" y="2131"/>
                    </a:cubicBezTo>
                    <a:cubicBezTo>
                      <a:pt x="5790" y="1980"/>
                      <a:pt x="5564" y="1805"/>
                      <a:pt x="5338" y="1655"/>
                    </a:cubicBezTo>
                    <a:cubicBezTo>
                      <a:pt x="5113" y="1504"/>
                      <a:pt x="4887" y="1379"/>
                      <a:pt x="4637" y="1228"/>
                    </a:cubicBezTo>
                    <a:cubicBezTo>
                      <a:pt x="4160" y="978"/>
                      <a:pt x="3684" y="752"/>
                      <a:pt x="3258" y="577"/>
                    </a:cubicBezTo>
                    <a:cubicBezTo>
                      <a:pt x="3033" y="502"/>
                      <a:pt x="2832" y="401"/>
                      <a:pt x="2607" y="351"/>
                    </a:cubicBezTo>
                    <a:cubicBezTo>
                      <a:pt x="2406" y="301"/>
                      <a:pt x="2206" y="251"/>
                      <a:pt x="2005" y="201"/>
                    </a:cubicBezTo>
                    <a:cubicBezTo>
                      <a:pt x="1629" y="126"/>
                      <a:pt x="1278" y="76"/>
                      <a:pt x="977" y="51"/>
                    </a:cubicBezTo>
                    <a:cubicBezTo>
                      <a:pt x="702" y="0"/>
                      <a:pt x="451" y="25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26583" y="3829047"/>
                <a:ext cx="278793" cy="33597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14136" extrusionOk="0">
                    <a:moveTo>
                      <a:pt x="11554" y="0"/>
                    </a:moveTo>
                    <a:cubicBezTo>
                      <a:pt x="11554" y="0"/>
                      <a:pt x="11454" y="25"/>
                      <a:pt x="11303" y="75"/>
                    </a:cubicBezTo>
                    <a:cubicBezTo>
                      <a:pt x="11153" y="151"/>
                      <a:pt x="10902" y="226"/>
                      <a:pt x="10627" y="351"/>
                    </a:cubicBezTo>
                    <a:cubicBezTo>
                      <a:pt x="10326" y="476"/>
                      <a:pt x="10025" y="627"/>
                      <a:pt x="9674" y="802"/>
                    </a:cubicBezTo>
                    <a:cubicBezTo>
                      <a:pt x="9349" y="978"/>
                      <a:pt x="8973" y="1178"/>
                      <a:pt x="8547" y="1404"/>
                    </a:cubicBezTo>
                    <a:cubicBezTo>
                      <a:pt x="8171" y="1629"/>
                      <a:pt x="7745" y="1880"/>
                      <a:pt x="7369" y="2156"/>
                    </a:cubicBezTo>
                    <a:cubicBezTo>
                      <a:pt x="6968" y="2431"/>
                      <a:pt x="6541" y="2707"/>
                      <a:pt x="6140" y="3033"/>
                    </a:cubicBezTo>
                    <a:cubicBezTo>
                      <a:pt x="5739" y="3359"/>
                      <a:pt x="5338" y="3709"/>
                      <a:pt x="4937" y="4085"/>
                    </a:cubicBezTo>
                    <a:cubicBezTo>
                      <a:pt x="4536" y="4461"/>
                      <a:pt x="4161" y="4862"/>
                      <a:pt x="3810" y="5263"/>
                    </a:cubicBezTo>
                    <a:cubicBezTo>
                      <a:pt x="3058" y="6090"/>
                      <a:pt x="2406" y="6993"/>
                      <a:pt x="1830" y="7945"/>
                    </a:cubicBezTo>
                    <a:cubicBezTo>
                      <a:pt x="1554" y="8421"/>
                      <a:pt x="1328" y="8897"/>
                      <a:pt x="1103" y="9374"/>
                    </a:cubicBezTo>
                    <a:cubicBezTo>
                      <a:pt x="877" y="9875"/>
                      <a:pt x="702" y="10351"/>
                      <a:pt x="551" y="10802"/>
                    </a:cubicBezTo>
                    <a:cubicBezTo>
                      <a:pt x="401" y="11253"/>
                      <a:pt x="276" y="11679"/>
                      <a:pt x="201" y="12080"/>
                    </a:cubicBezTo>
                    <a:cubicBezTo>
                      <a:pt x="125" y="12481"/>
                      <a:pt x="75" y="12832"/>
                      <a:pt x="50" y="13133"/>
                    </a:cubicBezTo>
                    <a:cubicBezTo>
                      <a:pt x="0" y="13434"/>
                      <a:pt x="25" y="13709"/>
                      <a:pt x="0" y="13860"/>
                    </a:cubicBezTo>
                    <a:cubicBezTo>
                      <a:pt x="0" y="14035"/>
                      <a:pt x="0" y="14136"/>
                      <a:pt x="0" y="14136"/>
                    </a:cubicBezTo>
                    <a:cubicBezTo>
                      <a:pt x="0" y="14136"/>
                      <a:pt x="100" y="14136"/>
                      <a:pt x="276" y="14110"/>
                    </a:cubicBezTo>
                    <a:cubicBezTo>
                      <a:pt x="426" y="14060"/>
                      <a:pt x="702" y="14035"/>
                      <a:pt x="1003" y="13960"/>
                    </a:cubicBezTo>
                    <a:cubicBezTo>
                      <a:pt x="1579" y="13835"/>
                      <a:pt x="2381" y="13534"/>
                      <a:pt x="3258" y="13183"/>
                    </a:cubicBezTo>
                    <a:cubicBezTo>
                      <a:pt x="3684" y="13008"/>
                      <a:pt x="4135" y="12807"/>
                      <a:pt x="4562" y="12557"/>
                    </a:cubicBezTo>
                    <a:cubicBezTo>
                      <a:pt x="5013" y="12331"/>
                      <a:pt x="5464" y="12030"/>
                      <a:pt x="5915" y="11704"/>
                    </a:cubicBezTo>
                    <a:cubicBezTo>
                      <a:pt x="6366" y="11404"/>
                      <a:pt x="6817" y="11053"/>
                      <a:pt x="7243" y="10652"/>
                    </a:cubicBezTo>
                    <a:cubicBezTo>
                      <a:pt x="7669" y="10276"/>
                      <a:pt x="8095" y="9850"/>
                      <a:pt x="8471" y="9424"/>
                    </a:cubicBezTo>
                    <a:cubicBezTo>
                      <a:pt x="8872" y="8973"/>
                      <a:pt x="9248" y="8496"/>
                      <a:pt x="9574" y="8020"/>
                    </a:cubicBezTo>
                    <a:cubicBezTo>
                      <a:pt x="9925" y="7544"/>
                      <a:pt x="10226" y="7018"/>
                      <a:pt x="10476" y="6516"/>
                    </a:cubicBezTo>
                    <a:cubicBezTo>
                      <a:pt x="10752" y="5990"/>
                      <a:pt x="10978" y="5489"/>
                      <a:pt x="11153" y="4963"/>
                    </a:cubicBezTo>
                    <a:cubicBezTo>
                      <a:pt x="11328" y="4436"/>
                      <a:pt x="11454" y="3935"/>
                      <a:pt x="11554" y="3459"/>
                    </a:cubicBezTo>
                    <a:cubicBezTo>
                      <a:pt x="11604" y="3208"/>
                      <a:pt x="11654" y="2983"/>
                      <a:pt x="11679" y="2757"/>
                    </a:cubicBezTo>
                    <a:cubicBezTo>
                      <a:pt x="11704" y="2531"/>
                      <a:pt x="11729" y="2306"/>
                      <a:pt x="11729" y="2080"/>
                    </a:cubicBezTo>
                    <a:cubicBezTo>
                      <a:pt x="11729" y="1654"/>
                      <a:pt x="11729" y="1303"/>
                      <a:pt x="11704" y="978"/>
                    </a:cubicBezTo>
                    <a:cubicBezTo>
                      <a:pt x="11679" y="677"/>
                      <a:pt x="11629" y="426"/>
                      <a:pt x="11629" y="251"/>
                    </a:cubicBezTo>
                    <a:cubicBezTo>
                      <a:pt x="11579" y="100"/>
                      <a:pt x="11554" y="0"/>
                      <a:pt x="115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1299023" y="4221608"/>
                <a:ext cx="316322" cy="278199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1705" extrusionOk="0">
                    <a:moveTo>
                      <a:pt x="2005" y="1"/>
                    </a:moveTo>
                    <a:cubicBezTo>
                      <a:pt x="1604" y="1"/>
                      <a:pt x="1253" y="1"/>
                      <a:pt x="952" y="51"/>
                    </a:cubicBezTo>
                    <a:cubicBezTo>
                      <a:pt x="677" y="76"/>
                      <a:pt x="426" y="126"/>
                      <a:pt x="251" y="126"/>
                    </a:cubicBezTo>
                    <a:cubicBezTo>
                      <a:pt x="75" y="176"/>
                      <a:pt x="0" y="201"/>
                      <a:pt x="0" y="201"/>
                    </a:cubicBezTo>
                    <a:cubicBezTo>
                      <a:pt x="0" y="201"/>
                      <a:pt x="25" y="276"/>
                      <a:pt x="75" y="452"/>
                    </a:cubicBezTo>
                    <a:cubicBezTo>
                      <a:pt x="125" y="602"/>
                      <a:pt x="201" y="853"/>
                      <a:pt x="326" y="1128"/>
                    </a:cubicBezTo>
                    <a:cubicBezTo>
                      <a:pt x="426" y="1404"/>
                      <a:pt x="577" y="1705"/>
                      <a:pt x="777" y="2056"/>
                    </a:cubicBezTo>
                    <a:cubicBezTo>
                      <a:pt x="852" y="2231"/>
                      <a:pt x="978" y="2407"/>
                      <a:pt x="1078" y="2607"/>
                    </a:cubicBezTo>
                    <a:cubicBezTo>
                      <a:pt x="1153" y="2782"/>
                      <a:pt x="1253" y="2983"/>
                      <a:pt x="1354" y="3184"/>
                    </a:cubicBezTo>
                    <a:cubicBezTo>
                      <a:pt x="1579" y="3559"/>
                      <a:pt x="1780" y="3935"/>
                      <a:pt x="2030" y="4311"/>
                    </a:cubicBezTo>
                    <a:cubicBezTo>
                      <a:pt x="2281" y="4687"/>
                      <a:pt x="2582" y="5113"/>
                      <a:pt x="2882" y="5514"/>
                    </a:cubicBezTo>
                    <a:cubicBezTo>
                      <a:pt x="3183" y="5915"/>
                      <a:pt x="3534" y="6266"/>
                      <a:pt x="3860" y="6667"/>
                    </a:cubicBezTo>
                    <a:cubicBezTo>
                      <a:pt x="4211" y="7043"/>
                      <a:pt x="4587" y="7419"/>
                      <a:pt x="4988" y="7770"/>
                    </a:cubicBezTo>
                    <a:cubicBezTo>
                      <a:pt x="5364" y="8121"/>
                      <a:pt x="5765" y="8447"/>
                      <a:pt x="6191" y="8773"/>
                    </a:cubicBezTo>
                    <a:cubicBezTo>
                      <a:pt x="6617" y="9073"/>
                      <a:pt x="7043" y="9374"/>
                      <a:pt x="7494" y="9650"/>
                    </a:cubicBezTo>
                    <a:cubicBezTo>
                      <a:pt x="8371" y="10176"/>
                      <a:pt x="9273" y="10627"/>
                      <a:pt x="10100" y="10928"/>
                    </a:cubicBezTo>
                    <a:cubicBezTo>
                      <a:pt x="10953" y="11254"/>
                      <a:pt x="11729" y="11479"/>
                      <a:pt x="12331" y="11580"/>
                    </a:cubicBezTo>
                    <a:cubicBezTo>
                      <a:pt x="12607" y="11630"/>
                      <a:pt x="12882" y="11655"/>
                      <a:pt x="13033" y="11680"/>
                    </a:cubicBezTo>
                    <a:cubicBezTo>
                      <a:pt x="13208" y="11705"/>
                      <a:pt x="13308" y="11705"/>
                      <a:pt x="13308" y="11705"/>
                    </a:cubicBezTo>
                    <a:cubicBezTo>
                      <a:pt x="13308" y="11705"/>
                      <a:pt x="13308" y="11605"/>
                      <a:pt x="13308" y="11454"/>
                    </a:cubicBezTo>
                    <a:cubicBezTo>
                      <a:pt x="13283" y="11279"/>
                      <a:pt x="13283" y="11028"/>
                      <a:pt x="13258" y="10727"/>
                    </a:cubicBezTo>
                    <a:cubicBezTo>
                      <a:pt x="13233" y="10427"/>
                      <a:pt x="13158" y="10076"/>
                      <a:pt x="13083" y="9675"/>
                    </a:cubicBezTo>
                    <a:cubicBezTo>
                      <a:pt x="13008" y="9299"/>
                      <a:pt x="12882" y="8873"/>
                      <a:pt x="12732" y="8447"/>
                    </a:cubicBezTo>
                    <a:cubicBezTo>
                      <a:pt x="12582" y="7996"/>
                      <a:pt x="12406" y="7544"/>
                      <a:pt x="12181" y="7068"/>
                    </a:cubicBezTo>
                    <a:cubicBezTo>
                      <a:pt x="11955" y="6617"/>
                      <a:pt x="11679" y="6141"/>
                      <a:pt x="11404" y="5690"/>
                    </a:cubicBezTo>
                    <a:cubicBezTo>
                      <a:pt x="11103" y="5214"/>
                      <a:pt x="10752" y="4762"/>
                      <a:pt x="10376" y="4336"/>
                    </a:cubicBezTo>
                    <a:cubicBezTo>
                      <a:pt x="10000" y="3910"/>
                      <a:pt x="9599" y="3509"/>
                      <a:pt x="9173" y="3108"/>
                    </a:cubicBezTo>
                    <a:cubicBezTo>
                      <a:pt x="8747" y="2732"/>
                      <a:pt x="8271" y="2356"/>
                      <a:pt x="7820" y="2031"/>
                    </a:cubicBezTo>
                    <a:cubicBezTo>
                      <a:pt x="7344" y="1705"/>
                      <a:pt x="6842" y="1429"/>
                      <a:pt x="6341" y="1178"/>
                    </a:cubicBezTo>
                    <a:cubicBezTo>
                      <a:pt x="5815" y="928"/>
                      <a:pt x="5338" y="702"/>
                      <a:pt x="4812" y="527"/>
                    </a:cubicBezTo>
                    <a:cubicBezTo>
                      <a:pt x="4286" y="351"/>
                      <a:pt x="3785" y="226"/>
                      <a:pt x="3308" y="126"/>
                    </a:cubicBezTo>
                    <a:cubicBezTo>
                      <a:pt x="3058" y="76"/>
                      <a:pt x="2832" y="51"/>
                      <a:pt x="2632" y="26"/>
                    </a:cubicBezTo>
                    <a:cubicBezTo>
                      <a:pt x="2406" y="1"/>
                      <a:pt x="2206" y="1"/>
                      <a:pt x="2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1184650" y="3876108"/>
                <a:ext cx="247824" cy="35741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5038" extrusionOk="0">
                    <a:moveTo>
                      <a:pt x="10276" y="0"/>
                    </a:moveTo>
                    <a:cubicBezTo>
                      <a:pt x="10276" y="0"/>
                      <a:pt x="10176" y="25"/>
                      <a:pt x="10025" y="75"/>
                    </a:cubicBezTo>
                    <a:cubicBezTo>
                      <a:pt x="9850" y="125"/>
                      <a:pt x="9599" y="201"/>
                      <a:pt x="9323" y="326"/>
                    </a:cubicBezTo>
                    <a:cubicBezTo>
                      <a:pt x="9048" y="426"/>
                      <a:pt x="8722" y="577"/>
                      <a:pt x="8346" y="777"/>
                    </a:cubicBezTo>
                    <a:cubicBezTo>
                      <a:pt x="7995" y="952"/>
                      <a:pt x="7619" y="1178"/>
                      <a:pt x="7218" y="1404"/>
                    </a:cubicBezTo>
                    <a:cubicBezTo>
                      <a:pt x="6842" y="1679"/>
                      <a:pt x="6441" y="1955"/>
                      <a:pt x="6040" y="2256"/>
                    </a:cubicBezTo>
                    <a:cubicBezTo>
                      <a:pt x="5639" y="2582"/>
                      <a:pt x="5238" y="2907"/>
                      <a:pt x="4837" y="3283"/>
                    </a:cubicBezTo>
                    <a:cubicBezTo>
                      <a:pt x="4060" y="4035"/>
                      <a:pt x="3358" y="4887"/>
                      <a:pt x="2732" y="5815"/>
                    </a:cubicBezTo>
                    <a:cubicBezTo>
                      <a:pt x="2080" y="6742"/>
                      <a:pt x="1529" y="7745"/>
                      <a:pt x="1128" y="8747"/>
                    </a:cubicBezTo>
                    <a:cubicBezTo>
                      <a:pt x="702" y="9750"/>
                      <a:pt x="401" y="10752"/>
                      <a:pt x="226" y="11679"/>
                    </a:cubicBezTo>
                    <a:cubicBezTo>
                      <a:pt x="50" y="12607"/>
                      <a:pt x="0" y="13434"/>
                      <a:pt x="0" y="14035"/>
                    </a:cubicBezTo>
                    <a:cubicBezTo>
                      <a:pt x="0" y="14336"/>
                      <a:pt x="25" y="14612"/>
                      <a:pt x="25" y="14762"/>
                    </a:cubicBezTo>
                    <a:cubicBezTo>
                      <a:pt x="50" y="14938"/>
                      <a:pt x="50" y="15038"/>
                      <a:pt x="50" y="15038"/>
                    </a:cubicBezTo>
                    <a:cubicBezTo>
                      <a:pt x="50" y="15038"/>
                      <a:pt x="150" y="15013"/>
                      <a:pt x="326" y="14988"/>
                    </a:cubicBezTo>
                    <a:cubicBezTo>
                      <a:pt x="476" y="14938"/>
                      <a:pt x="752" y="14862"/>
                      <a:pt x="1028" y="14762"/>
                    </a:cubicBezTo>
                    <a:cubicBezTo>
                      <a:pt x="1604" y="14562"/>
                      <a:pt x="2381" y="14236"/>
                      <a:pt x="3183" y="13760"/>
                    </a:cubicBezTo>
                    <a:cubicBezTo>
                      <a:pt x="3985" y="13283"/>
                      <a:pt x="4862" y="12682"/>
                      <a:pt x="5664" y="11930"/>
                    </a:cubicBezTo>
                    <a:cubicBezTo>
                      <a:pt x="6466" y="11203"/>
                      <a:pt x="7218" y="10326"/>
                      <a:pt x="7870" y="9374"/>
                    </a:cubicBezTo>
                    <a:cubicBezTo>
                      <a:pt x="8521" y="8421"/>
                      <a:pt x="9073" y="7394"/>
                      <a:pt x="9474" y="6366"/>
                    </a:cubicBezTo>
                    <a:cubicBezTo>
                      <a:pt x="9674" y="5865"/>
                      <a:pt x="9875" y="5364"/>
                      <a:pt x="10000" y="4837"/>
                    </a:cubicBezTo>
                    <a:cubicBezTo>
                      <a:pt x="10125" y="4336"/>
                      <a:pt x="10226" y="3835"/>
                      <a:pt x="10276" y="3384"/>
                    </a:cubicBezTo>
                    <a:cubicBezTo>
                      <a:pt x="10351" y="2907"/>
                      <a:pt x="10401" y="2456"/>
                      <a:pt x="10401" y="2055"/>
                    </a:cubicBezTo>
                    <a:cubicBezTo>
                      <a:pt x="10426" y="1654"/>
                      <a:pt x="10426" y="1303"/>
                      <a:pt x="10401" y="978"/>
                    </a:cubicBezTo>
                    <a:cubicBezTo>
                      <a:pt x="10376" y="677"/>
                      <a:pt x="10351" y="426"/>
                      <a:pt x="10326" y="251"/>
                    </a:cubicBezTo>
                    <a:cubicBezTo>
                      <a:pt x="10301" y="100"/>
                      <a:pt x="10276" y="0"/>
                      <a:pt x="10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017806" y="4040658"/>
                <a:ext cx="147763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5314" extrusionOk="0">
                    <a:moveTo>
                      <a:pt x="5617" y="1"/>
                    </a:moveTo>
                    <a:cubicBezTo>
                      <a:pt x="5526" y="1"/>
                      <a:pt x="5432" y="36"/>
                      <a:pt x="5348" y="120"/>
                    </a:cubicBezTo>
                    <a:cubicBezTo>
                      <a:pt x="3744" y="1699"/>
                      <a:pt x="2015" y="3152"/>
                      <a:pt x="336" y="4606"/>
                    </a:cubicBezTo>
                    <a:cubicBezTo>
                      <a:pt x="0" y="4882"/>
                      <a:pt x="302" y="5314"/>
                      <a:pt x="641" y="5314"/>
                    </a:cubicBezTo>
                    <a:cubicBezTo>
                      <a:pt x="732" y="5314"/>
                      <a:pt x="827" y="5282"/>
                      <a:pt x="912" y="5207"/>
                    </a:cubicBezTo>
                    <a:cubicBezTo>
                      <a:pt x="2616" y="3729"/>
                      <a:pt x="4321" y="2300"/>
                      <a:pt x="5925" y="721"/>
                    </a:cubicBezTo>
                    <a:cubicBezTo>
                      <a:pt x="6217" y="429"/>
                      <a:pt x="5934" y="1"/>
                      <a:pt x="5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1505809" y="4169294"/>
                <a:ext cx="151542" cy="159171"/>
              </a:xfrm>
              <a:custGeom>
                <a:avLst/>
                <a:gdLst/>
                <a:ahLst/>
                <a:cxnLst/>
                <a:rect l="l" t="t" r="r" b="b"/>
                <a:pathLst>
                  <a:path w="6376" h="6697" extrusionOk="0">
                    <a:moveTo>
                      <a:pt x="570" y="0"/>
                    </a:moveTo>
                    <a:cubicBezTo>
                      <a:pt x="272" y="0"/>
                      <a:pt x="1" y="419"/>
                      <a:pt x="248" y="723"/>
                    </a:cubicBezTo>
                    <a:cubicBezTo>
                      <a:pt x="1852" y="2803"/>
                      <a:pt x="3531" y="4808"/>
                      <a:pt x="5461" y="6588"/>
                    </a:cubicBezTo>
                    <a:cubicBezTo>
                      <a:pt x="5548" y="6664"/>
                      <a:pt x="5645" y="6696"/>
                      <a:pt x="5739" y="6696"/>
                    </a:cubicBezTo>
                    <a:cubicBezTo>
                      <a:pt x="6076" y="6696"/>
                      <a:pt x="6376" y="6280"/>
                      <a:pt x="6062" y="5986"/>
                    </a:cubicBezTo>
                    <a:cubicBezTo>
                      <a:pt x="4107" y="4207"/>
                      <a:pt x="2453" y="2227"/>
                      <a:pt x="849" y="146"/>
                    </a:cubicBezTo>
                    <a:cubicBezTo>
                      <a:pt x="764" y="43"/>
                      <a:pt x="666" y="0"/>
                      <a:pt x="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1398732" y="4029059"/>
                <a:ext cx="102747" cy="160312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6745" extrusionOk="0">
                    <a:moveTo>
                      <a:pt x="3816" y="0"/>
                    </a:moveTo>
                    <a:cubicBezTo>
                      <a:pt x="3649" y="0"/>
                      <a:pt x="3478" y="85"/>
                      <a:pt x="3399" y="282"/>
                    </a:cubicBezTo>
                    <a:cubicBezTo>
                      <a:pt x="2547" y="2337"/>
                      <a:pt x="1369" y="4242"/>
                      <a:pt x="191" y="6122"/>
                    </a:cubicBezTo>
                    <a:cubicBezTo>
                      <a:pt x="0" y="6451"/>
                      <a:pt x="290" y="6745"/>
                      <a:pt x="577" y="6745"/>
                    </a:cubicBezTo>
                    <a:cubicBezTo>
                      <a:pt x="705" y="6745"/>
                      <a:pt x="833" y="6687"/>
                      <a:pt x="918" y="6548"/>
                    </a:cubicBezTo>
                    <a:cubicBezTo>
                      <a:pt x="2146" y="4593"/>
                      <a:pt x="3324" y="2638"/>
                      <a:pt x="4201" y="508"/>
                    </a:cubicBezTo>
                    <a:cubicBezTo>
                      <a:pt x="4323" y="203"/>
                      <a:pt x="4075" y="0"/>
                      <a:pt x="3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1866424" y="4157671"/>
                <a:ext cx="125516" cy="137851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5800" extrusionOk="0">
                    <a:moveTo>
                      <a:pt x="637" y="0"/>
                    </a:moveTo>
                    <a:cubicBezTo>
                      <a:pt x="300" y="0"/>
                      <a:pt x="0" y="417"/>
                      <a:pt x="314" y="711"/>
                    </a:cubicBezTo>
                    <a:cubicBezTo>
                      <a:pt x="1918" y="2139"/>
                      <a:pt x="3020" y="3944"/>
                      <a:pt x="4324" y="5623"/>
                    </a:cubicBezTo>
                    <a:cubicBezTo>
                      <a:pt x="4419" y="5748"/>
                      <a:pt x="4549" y="5799"/>
                      <a:pt x="4677" y="5799"/>
                    </a:cubicBezTo>
                    <a:cubicBezTo>
                      <a:pt x="4985" y="5799"/>
                      <a:pt x="5281" y="5498"/>
                      <a:pt x="5051" y="5197"/>
                    </a:cubicBezTo>
                    <a:cubicBezTo>
                      <a:pt x="3697" y="3467"/>
                      <a:pt x="2569" y="1613"/>
                      <a:pt x="915" y="109"/>
                    </a:cubicBezTo>
                    <a:cubicBezTo>
                      <a:pt x="828" y="33"/>
                      <a:pt x="731" y="0"/>
                      <a:pt x="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1921710" y="4259020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35" y="0"/>
                    </a:moveTo>
                    <a:cubicBezTo>
                      <a:pt x="255" y="0"/>
                      <a:pt x="0" y="3138"/>
                      <a:pt x="2524" y="3138"/>
                    </a:cubicBezTo>
                    <a:cubicBezTo>
                      <a:pt x="4429" y="3138"/>
                      <a:pt x="4679" y="81"/>
                      <a:pt x="2374" y="5"/>
                    </a:cubicBezTo>
                    <a:cubicBezTo>
                      <a:pt x="2327" y="2"/>
                      <a:pt x="2280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1567869" y="4287019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60" y="0"/>
                    </a:moveTo>
                    <a:cubicBezTo>
                      <a:pt x="279" y="0"/>
                      <a:pt x="1" y="3138"/>
                      <a:pt x="2549" y="3138"/>
                    </a:cubicBezTo>
                    <a:cubicBezTo>
                      <a:pt x="4454" y="3138"/>
                      <a:pt x="4679" y="56"/>
                      <a:pt x="2398" y="5"/>
                    </a:cubicBezTo>
                    <a:cubicBezTo>
                      <a:pt x="2351" y="2"/>
                      <a:pt x="2305" y="0"/>
                      <a:pt x="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1432626" y="3996900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59" y="1"/>
                    </a:moveTo>
                    <a:cubicBezTo>
                      <a:pt x="256" y="1"/>
                      <a:pt x="1" y="3139"/>
                      <a:pt x="2525" y="3139"/>
                    </a:cubicBezTo>
                    <a:cubicBezTo>
                      <a:pt x="4454" y="3139"/>
                      <a:pt x="4680" y="56"/>
                      <a:pt x="2399" y="6"/>
                    </a:cubicBezTo>
                    <a:cubicBezTo>
                      <a:pt x="2352" y="2"/>
                      <a:pt x="2305" y="1"/>
                      <a:pt x="2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1869062" y="4215547"/>
                <a:ext cx="82854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361" extrusionOk="0">
                    <a:moveTo>
                      <a:pt x="1666" y="0"/>
                    </a:moveTo>
                    <a:cubicBezTo>
                      <a:pt x="192" y="0"/>
                      <a:pt x="0" y="2336"/>
                      <a:pt x="1882" y="2361"/>
                    </a:cubicBezTo>
                    <a:cubicBezTo>
                      <a:pt x="3310" y="2361"/>
                      <a:pt x="3486" y="55"/>
                      <a:pt x="1782" y="5"/>
                    </a:cubicBezTo>
                    <a:cubicBezTo>
                      <a:pt x="1742" y="2"/>
                      <a:pt x="1704" y="0"/>
                      <a:pt x="1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1573003" y="4215547"/>
                <a:ext cx="83448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1" extrusionOk="0">
                    <a:moveTo>
                      <a:pt x="1666" y="0"/>
                    </a:moveTo>
                    <a:cubicBezTo>
                      <a:pt x="191" y="0"/>
                      <a:pt x="0" y="2336"/>
                      <a:pt x="1907" y="2361"/>
                    </a:cubicBezTo>
                    <a:cubicBezTo>
                      <a:pt x="3335" y="2361"/>
                      <a:pt x="3511" y="55"/>
                      <a:pt x="1781" y="5"/>
                    </a:cubicBezTo>
                    <a:cubicBezTo>
                      <a:pt x="1742" y="2"/>
                      <a:pt x="1704" y="0"/>
                      <a:pt x="1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1387133" y="4075550"/>
                <a:ext cx="83234" cy="55545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2337" extrusionOk="0">
                    <a:moveTo>
                      <a:pt x="1667" y="1"/>
                    </a:moveTo>
                    <a:cubicBezTo>
                      <a:pt x="192" y="1"/>
                      <a:pt x="0" y="2336"/>
                      <a:pt x="1882" y="2336"/>
                    </a:cubicBezTo>
                    <a:cubicBezTo>
                      <a:pt x="1890" y="2336"/>
                      <a:pt x="1897" y="2336"/>
                      <a:pt x="1905" y="2336"/>
                    </a:cubicBezTo>
                    <a:cubicBezTo>
                      <a:pt x="3313" y="2336"/>
                      <a:pt x="3502" y="30"/>
                      <a:pt x="1782" y="5"/>
                    </a:cubicBezTo>
                    <a:cubicBezTo>
                      <a:pt x="1743" y="2"/>
                      <a:pt x="1704" y="1"/>
                      <a:pt x="1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095885" y="4001036"/>
                <a:ext cx="110994" cy="74654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3141" extrusionOk="0">
                    <a:moveTo>
                      <a:pt x="2203" y="1"/>
                    </a:moveTo>
                    <a:cubicBezTo>
                      <a:pt x="244" y="1"/>
                      <a:pt x="0" y="3116"/>
                      <a:pt x="2514" y="3140"/>
                    </a:cubicBezTo>
                    <a:cubicBezTo>
                      <a:pt x="4419" y="3140"/>
                      <a:pt x="4670" y="57"/>
                      <a:pt x="2364" y="7"/>
                    </a:cubicBezTo>
                    <a:cubicBezTo>
                      <a:pt x="2309" y="3"/>
                      <a:pt x="2256" y="1"/>
                      <a:pt x="2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038841" y="4047551"/>
                <a:ext cx="83448" cy="56139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66" y="1"/>
                    </a:moveTo>
                    <a:cubicBezTo>
                      <a:pt x="191" y="1"/>
                      <a:pt x="1" y="2337"/>
                      <a:pt x="1907" y="2361"/>
                    </a:cubicBezTo>
                    <a:cubicBezTo>
                      <a:pt x="3335" y="2361"/>
                      <a:pt x="3511" y="55"/>
                      <a:pt x="1782" y="5"/>
                    </a:cubicBezTo>
                    <a:cubicBezTo>
                      <a:pt x="1742" y="2"/>
                      <a:pt x="1704" y="1"/>
                      <a:pt x="1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948153" y="3917680"/>
                <a:ext cx="211483" cy="380779"/>
              </a:xfrm>
              <a:custGeom>
                <a:avLst/>
                <a:gdLst/>
                <a:ahLst/>
                <a:cxnLst/>
                <a:rect l="l" t="t" r="r" b="b"/>
                <a:pathLst>
                  <a:path w="8898" h="16021" extrusionOk="0">
                    <a:moveTo>
                      <a:pt x="4239" y="1"/>
                    </a:moveTo>
                    <a:cubicBezTo>
                      <a:pt x="3672" y="1"/>
                      <a:pt x="3052" y="99"/>
                      <a:pt x="2431" y="381"/>
                    </a:cubicBezTo>
                    <a:cubicBezTo>
                      <a:pt x="2005" y="582"/>
                      <a:pt x="1629" y="858"/>
                      <a:pt x="1328" y="1183"/>
                    </a:cubicBezTo>
                    <a:cubicBezTo>
                      <a:pt x="1003" y="1484"/>
                      <a:pt x="777" y="1860"/>
                      <a:pt x="602" y="2186"/>
                    </a:cubicBezTo>
                    <a:cubicBezTo>
                      <a:pt x="251" y="2888"/>
                      <a:pt x="125" y="3564"/>
                      <a:pt x="50" y="4166"/>
                    </a:cubicBezTo>
                    <a:cubicBezTo>
                      <a:pt x="0" y="4767"/>
                      <a:pt x="0" y="5344"/>
                      <a:pt x="25" y="5895"/>
                    </a:cubicBezTo>
                    <a:cubicBezTo>
                      <a:pt x="100" y="6973"/>
                      <a:pt x="301" y="7950"/>
                      <a:pt x="552" y="8853"/>
                    </a:cubicBezTo>
                    <a:cubicBezTo>
                      <a:pt x="802" y="9755"/>
                      <a:pt x="1078" y="10557"/>
                      <a:pt x="1354" y="11309"/>
                    </a:cubicBezTo>
                    <a:cubicBezTo>
                      <a:pt x="1930" y="12788"/>
                      <a:pt x="2557" y="13965"/>
                      <a:pt x="3008" y="14767"/>
                    </a:cubicBezTo>
                    <a:cubicBezTo>
                      <a:pt x="3233" y="15194"/>
                      <a:pt x="3434" y="15494"/>
                      <a:pt x="3559" y="15695"/>
                    </a:cubicBezTo>
                    <a:cubicBezTo>
                      <a:pt x="3684" y="15920"/>
                      <a:pt x="3760" y="16021"/>
                      <a:pt x="3760" y="16021"/>
                    </a:cubicBezTo>
                    <a:cubicBezTo>
                      <a:pt x="3760" y="16021"/>
                      <a:pt x="3760" y="15895"/>
                      <a:pt x="3734" y="15645"/>
                    </a:cubicBezTo>
                    <a:cubicBezTo>
                      <a:pt x="3734" y="15394"/>
                      <a:pt x="3709" y="15018"/>
                      <a:pt x="3659" y="14567"/>
                    </a:cubicBezTo>
                    <a:cubicBezTo>
                      <a:pt x="3609" y="14116"/>
                      <a:pt x="3559" y="13564"/>
                      <a:pt x="3509" y="12938"/>
                    </a:cubicBezTo>
                    <a:cubicBezTo>
                      <a:pt x="3434" y="12311"/>
                      <a:pt x="3359" y="11610"/>
                      <a:pt x="3283" y="10833"/>
                    </a:cubicBezTo>
                    <a:cubicBezTo>
                      <a:pt x="3208" y="10081"/>
                      <a:pt x="3133" y="9279"/>
                      <a:pt x="3058" y="8427"/>
                    </a:cubicBezTo>
                    <a:cubicBezTo>
                      <a:pt x="3008" y="7574"/>
                      <a:pt x="2983" y="6697"/>
                      <a:pt x="3033" y="5845"/>
                    </a:cubicBezTo>
                    <a:cubicBezTo>
                      <a:pt x="3058" y="5419"/>
                      <a:pt x="3083" y="4993"/>
                      <a:pt x="3183" y="4617"/>
                    </a:cubicBezTo>
                    <a:cubicBezTo>
                      <a:pt x="3258" y="4241"/>
                      <a:pt x="3359" y="3915"/>
                      <a:pt x="3484" y="3715"/>
                    </a:cubicBezTo>
                    <a:cubicBezTo>
                      <a:pt x="3634" y="3514"/>
                      <a:pt x="3709" y="3464"/>
                      <a:pt x="3810" y="3414"/>
                    </a:cubicBezTo>
                    <a:cubicBezTo>
                      <a:pt x="3892" y="3373"/>
                      <a:pt x="4074" y="3332"/>
                      <a:pt x="4315" y="3332"/>
                    </a:cubicBezTo>
                    <a:cubicBezTo>
                      <a:pt x="4369" y="3332"/>
                      <a:pt x="4427" y="3334"/>
                      <a:pt x="4486" y="3339"/>
                    </a:cubicBezTo>
                    <a:cubicBezTo>
                      <a:pt x="4562" y="3364"/>
                      <a:pt x="4637" y="3364"/>
                      <a:pt x="4737" y="3389"/>
                    </a:cubicBezTo>
                    <a:lnTo>
                      <a:pt x="4837" y="3389"/>
                    </a:lnTo>
                    <a:lnTo>
                      <a:pt x="4937" y="3414"/>
                    </a:lnTo>
                    <a:lnTo>
                      <a:pt x="4988" y="3439"/>
                    </a:lnTo>
                    <a:lnTo>
                      <a:pt x="5038" y="3439"/>
                    </a:lnTo>
                    <a:lnTo>
                      <a:pt x="5113" y="3464"/>
                    </a:lnTo>
                    <a:cubicBezTo>
                      <a:pt x="5163" y="3489"/>
                      <a:pt x="5213" y="3514"/>
                      <a:pt x="5238" y="3539"/>
                    </a:cubicBezTo>
                    <a:cubicBezTo>
                      <a:pt x="5389" y="3615"/>
                      <a:pt x="5464" y="3690"/>
                      <a:pt x="5589" y="3890"/>
                    </a:cubicBezTo>
                    <a:cubicBezTo>
                      <a:pt x="5689" y="4091"/>
                      <a:pt x="5765" y="4417"/>
                      <a:pt x="5815" y="4792"/>
                    </a:cubicBezTo>
                    <a:cubicBezTo>
                      <a:pt x="5840" y="5168"/>
                      <a:pt x="5840" y="5569"/>
                      <a:pt x="5815" y="5996"/>
                    </a:cubicBezTo>
                    <a:cubicBezTo>
                      <a:pt x="5740" y="6848"/>
                      <a:pt x="5589" y="7725"/>
                      <a:pt x="5414" y="8552"/>
                    </a:cubicBezTo>
                    <a:cubicBezTo>
                      <a:pt x="5238" y="9379"/>
                      <a:pt x="5063" y="10181"/>
                      <a:pt x="4862" y="10933"/>
                    </a:cubicBezTo>
                    <a:cubicBezTo>
                      <a:pt x="4511" y="12412"/>
                      <a:pt x="4186" y="13690"/>
                      <a:pt x="3985" y="14592"/>
                    </a:cubicBezTo>
                    <a:cubicBezTo>
                      <a:pt x="3885" y="15043"/>
                      <a:pt x="3835" y="15394"/>
                      <a:pt x="3810" y="15645"/>
                    </a:cubicBezTo>
                    <a:cubicBezTo>
                      <a:pt x="3760" y="15895"/>
                      <a:pt x="3760" y="16021"/>
                      <a:pt x="3760" y="16021"/>
                    </a:cubicBezTo>
                    <a:cubicBezTo>
                      <a:pt x="3760" y="16021"/>
                      <a:pt x="4060" y="15595"/>
                      <a:pt x="4587" y="14843"/>
                    </a:cubicBezTo>
                    <a:cubicBezTo>
                      <a:pt x="5113" y="14091"/>
                      <a:pt x="5865" y="13013"/>
                      <a:pt x="6617" y="11610"/>
                    </a:cubicBezTo>
                    <a:cubicBezTo>
                      <a:pt x="7018" y="10933"/>
                      <a:pt x="7394" y="10156"/>
                      <a:pt x="7770" y="9304"/>
                    </a:cubicBezTo>
                    <a:cubicBezTo>
                      <a:pt x="8120" y="8427"/>
                      <a:pt x="8471" y="7499"/>
                      <a:pt x="8697" y="6422"/>
                    </a:cubicBezTo>
                    <a:cubicBezTo>
                      <a:pt x="8797" y="5895"/>
                      <a:pt x="8897" y="5319"/>
                      <a:pt x="8897" y="4717"/>
                    </a:cubicBezTo>
                    <a:cubicBezTo>
                      <a:pt x="8897" y="4091"/>
                      <a:pt x="8847" y="3389"/>
                      <a:pt x="8547" y="2662"/>
                    </a:cubicBezTo>
                    <a:cubicBezTo>
                      <a:pt x="8271" y="1935"/>
                      <a:pt x="7694" y="1158"/>
                      <a:pt x="6943" y="707"/>
                    </a:cubicBezTo>
                    <a:cubicBezTo>
                      <a:pt x="6767" y="582"/>
                      <a:pt x="6592" y="507"/>
                      <a:pt x="6391" y="432"/>
                    </a:cubicBezTo>
                    <a:lnTo>
                      <a:pt x="6115" y="306"/>
                    </a:lnTo>
                    <a:lnTo>
                      <a:pt x="5790" y="206"/>
                    </a:lnTo>
                    <a:lnTo>
                      <a:pt x="5664" y="181"/>
                    </a:lnTo>
                    <a:lnTo>
                      <a:pt x="5564" y="156"/>
                    </a:lnTo>
                    <a:lnTo>
                      <a:pt x="5414" y="131"/>
                    </a:lnTo>
                    <a:lnTo>
                      <a:pt x="5288" y="106"/>
                    </a:lnTo>
                    <a:cubicBezTo>
                      <a:pt x="5138" y="81"/>
                      <a:pt x="4963" y="56"/>
                      <a:pt x="4787" y="31"/>
                    </a:cubicBezTo>
                    <a:cubicBezTo>
                      <a:pt x="4612" y="12"/>
                      <a:pt x="4428" y="1"/>
                      <a:pt x="4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1037499" y="4294293"/>
                <a:ext cx="316916" cy="30092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661" extrusionOk="0">
                    <a:moveTo>
                      <a:pt x="1504" y="0"/>
                    </a:moveTo>
                    <a:cubicBezTo>
                      <a:pt x="1028" y="0"/>
                      <a:pt x="627" y="50"/>
                      <a:pt x="376" y="100"/>
                    </a:cubicBezTo>
                    <a:cubicBezTo>
                      <a:pt x="126" y="151"/>
                      <a:pt x="1" y="176"/>
                      <a:pt x="1" y="176"/>
                    </a:cubicBezTo>
                    <a:cubicBezTo>
                      <a:pt x="1" y="176"/>
                      <a:pt x="1" y="176"/>
                      <a:pt x="1" y="176"/>
                    </a:cubicBezTo>
                    <a:lnTo>
                      <a:pt x="1" y="176"/>
                    </a:lnTo>
                    <a:cubicBezTo>
                      <a:pt x="1" y="176"/>
                      <a:pt x="126" y="226"/>
                      <a:pt x="376" y="276"/>
                    </a:cubicBezTo>
                    <a:cubicBezTo>
                      <a:pt x="602" y="351"/>
                      <a:pt x="953" y="476"/>
                      <a:pt x="1379" y="652"/>
                    </a:cubicBezTo>
                    <a:cubicBezTo>
                      <a:pt x="2206" y="1028"/>
                      <a:pt x="3384" y="1604"/>
                      <a:pt x="4687" y="2406"/>
                    </a:cubicBezTo>
                    <a:cubicBezTo>
                      <a:pt x="5339" y="2807"/>
                      <a:pt x="6041" y="3233"/>
                      <a:pt x="6717" y="3760"/>
                    </a:cubicBezTo>
                    <a:cubicBezTo>
                      <a:pt x="7394" y="4261"/>
                      <a:pt x="8071" y="4812"/>
                      <a:pt x="8672" y="5439"/>
                    </a:cubicBezTo>
                    <a:cubicBezTo>
                      <a:pt x="8948" y="5740"/>
                      <a:pt x="9224" y="6065"/>
                      <a:pt x="9449" y="6391"/>
                    </a:cubicBezTo>
                    <a:cubicBezTo>
                      <a:pt x="9650" y="6717"/>
                      <a:pt x="9800" y="7018"/>
                      <a:pt x="9875" y="7319"/>
                    </a:cubicBezTo>
                    <a:cubicBezTo>
                      <a:pt x="9976" y="7594"/>
                      <a:pt x="9976" y="7845"/>
                      <a:pt x="9925" y="8095"/>
                    </a:cubicBezTo>
                    <a:cubicBezTo>
                      <a:pt x="9875" y="8321"/>
                      <a:pt x="9775" y="8597"/>
                      <a:pt x="9575" y="8872"/>
                    </a:cubicBezTo>
                    <a:lnTo>
                      <a:pt x="9549" y="8923"/>
                    </a:lnTo>
                    <a:lnTo>
                      <a:pt x="9549" y="8923"/>
                    </a:lnTo>
                    <a:lnTo>
                      <a:pt x="9549" y="8923"/>
                    </a:lnTo>
                    <a:lnTo>
                      <a:pt x="9524" y="8948"/>
                    </a:lnTo>
                    <a:cubicBezTo>
                      <a:pt x="9527" y="8945"/>
                      <a:pt x="9529" y="8943"/>
                      <a:pt x="9530" y="8943"/>
                    </a:cubicBezTo>
                    <a:cubicBezTo>
                      <a:pt x="9530" y="8943"/>
                      <a:pt x="9530" y="8945"/>
                      <a:pt x="9529" y="8948"/>
                    </a:cubicBezTo>
                    <a:lnTo>
                      <a:pt x="9529" y="8948"/>
                    </a:lnTo>
                    <a:lnTo>
                      <a:pt x="9424" y="9073"/>
                    </a:lnTo>
                    <a:cubicBezTo>
                      <a:pt x="9374" y="9123"/>
                      <a:pt x="9374" y="9148"/>
                      <a:pt x="9324" y="9198"/>
                    </a:cubicBezTo>
                    <a:cubicBezTo>
                      <a:pt x="9249" y="9273"/>
                      <a:pt x="9174" y="9324"/>
                      <a:pt x="9123" y="9349"/>
                    </a:cubicBezTo>
                    <a:cubicBezTo>
                      <a:pt x="9073" y="9374"/>
                      <a:pt x="9073" y="9374"/>
                      <a:pt x="9023" y="9374"/>
                    </a:cubicBezTo>
                    <a:cubicBezTo>
                      <a:pt x="8998" y="9386"/>
                      <a:pt x="8967" y="9392"/>
                      <a:pt x="8926" y="9392"/>
                    </a:cubicBezTo>
                    <a:cubicBezTo>
                      <a:pt x="8885" y="9392"/>
                      <a:pt x="8835" y="9386"/>
                      <a:pt x="8773" y="9374"/>
                    </a:cubicBezTo>
                    <a:cubicBezTo>
                      <a:pt x="8572" y="9298"/>
                      <a:pt x="8246" y="9148"/>
                      <a:pt x="7920" y="8923"/>
                    </a:cubicBezTo>
                    <a:cubicBezTo>
                      <a:pt x="7595" y="8697"/>
                      <a:pt x="7244" y="8396"/>
                      <a:pt x="6918" y="8095"/>
                    </a:cubicBezTo>
                    <a:cubicBezTo>
                      <a:pt x="6291" y="7494"/>
                      <a:pt x="5665" y="6817"/>
                      <a:pt x="5088" y="6166"/>
                    </a:cubicBezTo>
                    <a:cubicBezTo>
                      <a:pt x="4537" y="5489"/>
                      <a:pt x="3986" y="4837"/>
                      <a:pt x="3509" y="4236"/>
                    </a:cubicBezTo>
                    <a:cubicBezTo>
                      <a:pt x="2507" y="3008"/>
                      <a:pt x="1655" y="1980"/>
                      <a:pt x="1028" y="1253"/>
                    </a:cubicBezTo>
                    <a:cubicBezTo>
                      <a:pt x="727" y="902"/>
                      <a:pt x="452" y="627"/>
                      <a:pt x="276" y="451"/>
                    </a:cubicBezTo>
                    <a:cubicBezTo>
                      <a:pt x="101" y="276"/>
                      <a:pt x="1" y="176"/>
                      <a:pt x="1" y="176"/>
                    </a:cubicBezTo>
                    <a:lnTo>
                      <a:pt x="1" y="176"/>
                    </a:lnTo>
                    <a:cubicBezTo>
                      <a:pt x="1" y="176"/>
                      <a:pt x="151" y="702"/>
                      <a:pt x="452" y="1604"/>
                    </a:cubicBezTo>
                    <a:cubicBezTo>
                      <a:pt x="752" y="2481"/>
                      <a:pt x="1178" y="3760"/>
                      <a:pt x="1855" y="5238"/>
                    </a:cubicBezTo>
                    <a:cubicBezTo>
                      <a:pt x="2181" y="5990"/>
                      <a:pt x="2582" y="6767"/>
                      <a:pt x="3033" y="7594"/>
                    </a:cubicBezTo>
                    <a:cubicBezTo>
                      <a:pt x="3509" y="8421"/>
                      <a:pt x="4061" y="9273"/>
                      <a:pt x="4762" y="10126"/>
                    </a:cubicBezTo>
                    <a:cubicBezTo>
                      <a:pt x="5113" y="10552"/>
                      <a:pt x="5514" y="10978"/>
                      <a:pt x="5991" y="11379"/>
                    </a:cubicBezTo>
                    <a:cubicBezTo>
                      <a:pt x="6467" y="11780"/>
                      <a:pt x="7018" y="12181"/>
                      <a:pt x="7770" y="12456"/>
                    </a:cubicBezTo>
                    <a:cubicBezTo>
                      <a:pt x="8129" y="12569"/>
                      <a:pt x="8508" y="12661"/>
                      <a:pt x="8944" y="12661"/>
                    </a:cubicBezTo>
                    <a:cubicBezTo>
                      <a:pt x="8995" y="12661"/>
                      <a:pt x="9046" y="12660"/>
                      <a:pt x="9098" y="12657"/>
                    </a:cubicBezTo>
                    <a:cubicBezTo>
                      <a:pt x="9139" y="12659"/>
                      <a:pt x="9180" y="12660"/>
                      <a:pt x="9220" y="12660"/>
                    </a:cubicBezTo>
                    <a:cubicBezTo>
                      <a:pt x="9659" y="12660"/>
                      <a:pt x="10112" y="12540"/>
                      <a:pt x="10502" y="12356"/>
                    </a:cubicBezTo>
                    <a:cubicBezTo>
                      <a:pt x="10928" y="12156"/>
                      <a:pt x="11304" y="11905"/>
                      <a:pt x="11605" y="11629"/>
                    </a:cubicBezTo>
                    <a:cubicBezTo>
                      <a:pt x="11755" y="11504"/>
                      <a:pt x="11905" y="11304"/>
                      <a:pt x="12031" y="11153"/>
                    </a:cubicBezTo>
                    <a:lnTo>
                      <a:pt x="12156" y="11003"/>
                    </a:lnTo>
                    <a:lnTo>
                      <a:pt x="12206" y="10953"/>
                    </a:lnTo>
                    <a:lnTo>
                      <a:pt x="12281" y="10852"/>
                    </a:lnTo>
                    <a:lnTo>
                      <a:pt x="12281" y="10827"/>
                    </a:lnTo>
                    <a:lnTo>
                      <a:pt x="12357" y="10727"/>
                    </a:lnTo>
                    <a:cubicBezTo>
                      <a:pt x="12758" y="10126"/>
                      <a:pt x="13083" y="9399"/>
                      <a:pt x="13209" y="8597"/>
                    </a:cubicBezTo>
                    <a:cubicBezTo>
                      <a:pt x="13334" y="7795"/>
                      <a:pt x="13209" y="6968"/>
                      <a:pt x="12958" y="6291"/>
                    </a:cubicBezTo>
                    <a:cubicBezTo>
                      <a:pt x="12707" y="5589"/>
                      <a:pt x="12331" y="5013"/>
                      <a:pt x="11930" y="4511"/>
                    </a:cubicBezTo>
                    <a:cubicBezTo>
                      <a:pt x="11529" y="4010"/>
                      <a:pt x="11103" y="3609"/>
                      <a:pt x="10652" y="3258"/>
                    </a:cubicBezTo>
                    <a:cubicBezTo>
                      <a:pt x="9775" y="2532"/>
                      <a:pt x="8873" y="2005"/>
                      <a:pt x="7996" y="1579"/>
                    </a:cubicBezTo>
                    <a:cubicBezTo>
                      <a:pt x="7118" y="1178"/>
                      <a:pt x="6266" y="852"/>
                      <a:pt x="5464" y="627"/>
                    </a:cubicBezTo>
                    <a:cubicBezTo>
                      <a:pt x="3860" y="151"/>
                      <a:pt x="2482" y="0"/>
                      <a:pt x="1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720000" y="4226980"/>
                <a:ext cx="323476" cy="95926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4036" extrusionOk="0">
                    <a:moveTo>
                      <a:pt x="777" y="0"/>
                    </a:moveTo>
                    <a:lnTo>
                      <a:pt x="0" y="1930"/>
                    </a:lnTo>
                    <a:cubicBezTo>
                      <a:pt x="1529" y="2531"/>
                      <a:pt x="3509" y="3033"/>
                      <a:pt x="5614" y="3409"/>
                    </a:cubicBezTo>
                    <a:cubicBezTo>
                      <a:pt x="7744" y="3810"/>
                      <a:pt x="9950" y="4035"/>
                      <a:pt x="11855" y="4035"/>
                    </a:cubicBezTo>
                    <a:cubicBezTo>
                      <a:pt x="12481" y="4035"/>
                      <a:pt x="13058" y="4010"/>
                      <a:pt x="13609" y="3960"/>
                    </a:cubicBezTo>
                    <a:lnTo>
                      <a:pt x="13384" y="1880"/>
                    </a:lnTo>
                    <a:cubicBezTo>
                      <a:pt x="12932" y="1930"/>
                      <a:pt x="12406" y="1955"/>
                      <a:pt x="11855" y="1955"/>
                    </a:cubicBezTo>
                    <a:cubicBezTo>
                      <a:pt x="10125" y="1955"/>
                      <a:pt x="7995" y="1729"/>
                      <a:pt x="5990" y="1353"/>
                    </a:cubicBezTo>
                    <a:cubicBezTo>
                      <a:pt x="3985" y="1003"/>
                      <a:pt x="2080" y="501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968404" y="4286544"/>
                <a:ext cx="99491" cy="316322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3309" extrusionOk="0">
                    <a:moveTo>
                      <a:pt x="2281" y="0"/>
                    </a:moveTo>
                    <a:cubicBezTo>
                      <a:pt x="777" y="3409"/>
                      <a:pt x="25" y="7544"/>
                      <a:pt x="0" y="11229"/>
                    </a:cubicBezTo>
                    <a:cubicBezTo>
                      <a:pt x="0" y="11930"/>
                      <a:pt x="50" y="12632"/>
                      <a:pt x="101" y="13309"/>
                    </a:cubicBezTo>
                    <a:lnTo>
                      <a:pt x="2181" y="13108"/>
                    </a:lnTo>
                    <a:cubicBezTo>
                      <a:pt x="2131" y="12507"/>
                      <a:pt x="2106" y="11880"/>
                      <a:pt x="2106" y="11229"/>
                    </a:cubicBezTo>
                    <a:cubicBezTo>
                      <a:pt x="2106" y="7845"/>
                      <a:pt x="2832" y="3910"/>
                      <a:pt x="4186" y="853"/>
                    </a:cubicBezTo>
                    <a:lnTo>
                      <a:pt x="22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980312" y="4254361"/>
                <a:ext cx="128107" cy="9892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4162" extrusionOk="0">
                    <a:moveTo>
                      <a:pt x="2707" y="1"/>
                    </a:moveTo>
                    <a:cubicBezTo>
                      <a:pt x="1" y="1"/>
                      <a:pt x="1" y="4161"/>
                      <a:pt x="2707" y="4161"/>
                    </a:cubicBezTo>
                    <a:cubicBezTo>
                      <a:pt x="5389" y="4161"/>
                      <a:pt x="5389" y="1"/>
                      <a:pt x="2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07;p7"/>
            <p:cNvSpPr/>
            <p:nvPr/>
          </p:nvSpPr>
          <p:spPr>
            <a:xfrm rot="-1202736" flipH="1">
              <a:off x="2347914" y="-67984"/>
              <a:ext cx="2106098" cy="474877"/>
            </a:xfrm>
            <a:custGeom>
              <a:avLst/>
              <a:gdLst/>
              <a:ahLst/>
              <a:cxnLst/>
              <a:rect l="l" t="t" r="r" b="b"/>
              <a:pathLst>
                <a:path w="68508" h="15447" extrusionOk="0">
                  <a:moveTo>
                    <a:pt x="43313" y="0"/>
                  </a:moveTo>
                  <a:cubicBezTo>
                    <a:pt x="39438" y="0"/>
                    <a:pt x="35566" y="236"/>
                    <a:pt x="31724" y="725"/>
                  </a:cubicBezTo>
                  <a:cubicBezTo>
                    <a:pt x="20271" y="2178"/>
                    <a:pt x="8842" y="6239"/>
                    <a:pt x="446" y="14384"/>
                  </a:cubicBezTo>
                  <a:cubicBezTo>
                    <a:pt x="0" y="14810"/>
                    <a:pt x="424" y="15447"/>
                    <a:pt x="917" y="15447"/>
                  </a:cubicBezTo>
                  <a:cubicBezTo>
                    <a:pt x="1061" y="15447"/>
                    <a:pt x="1212" y="15392"/>
                    <a:pt x="1348" y="15261"/>
                  </a:cubicBezTo>
                  <a:cubicBezTo>
                    <a:pt x="9820" y="7041"/>
                    <a:pt x="21374" y="3206"/>
                    <a:pt x="32927" y="1828"/>
                  </a:cubicBezTo>
                  <a:cubicBezTo>
                    <a:pt x="36361" y="1423"/>
                    <a:pt x="39826" y="1229"/>
                    <a:pt x="43297" y="1229"/>
                  </a:cubicBezTo>
                  <a:cubicBezTo>
                    <a:pt x="51430" y="1229"/>
                    <a:pt x="59595" y="2294"/>
                    <a:pt x="67464" y="4209"/>
                  </a:cubicBezTo>
                  <a:cubicBezTo>
                    <a:pt x="67523" y="4224"/>
                    <a:pt x="67580" y="4231"/>
                    <a:pt x="67634" y="4231"/>
                  </a:cubicBezTo>
                  <a:cubicBezTo>
                    <a:pt x="68284" y="4231"/>
                    <a:pt x="68507" y="3191"/>
                    <a:pt x="67790" y="3006"/>
                  </a:cubicBezTo>
                  <a:cubicBezTo>
                    <a:pt x="59796" y="1063"/>
                    <a:pt x="51548" y="0"/>
                    <a:pt x="4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-1202736" flipH="1">
              <a:off x="1886936" y="432190"/>
              <a:ext cx="570179" cy="215596"/>
            </a:xfrm>
            <a:custGeom>
              <a:avLst/>
              <a:gdLst/>
              <a:ahLst/>
              <a:cxnLst/>
              <a:rect l="l" t="t" r="r" b="b"/>
              <a:pathLst>
                <a:path w="18547" h="7013" extrusionOk="0">
                  <a:moveTo>
                    <a:pt x="6492" y="1"/>
                  </a:moveTo>
                  <a:cubicBezTo>
                    <a:pt x="5890" y="1"/>
                    <a:pt x="5339" y="26"/>
                    <a:pt x="4762" y="101"/>
                  </a:cubicBezTo>
                  <a:cubicBezTo>
                    <a:pt x="4211" y="176"/>
                    <a:pt x="3685" y="277"/>
                    <a:pt x="3183" y="402"/>
                  </a:cubicBezTo>
                  <a:cubicBezTo>
                    <a:pt x="2958" y="477"/>
                    <a:pt x="2707" y="527"/>
                    <a:pt x="2507" y="577"/>
                  </a:cubicBezTo>
                  <a:cubicBezTo>
                    <a:pt x="2281" y="678"/>
                    <a:pt x="2081" y="728"/>
                    <a:pt x="1880" y="828"/>
                  </a:cubicBezTo>
                  <a:cubicBezTo>
                    <a:pt x="1504" y="978"/>
                    <a:pt x="1153" y="1129"/>
                    <a:pt x="878" y="1279"/>
                  </a:cubicBezTo>
                  <a:cubicBezTo>
                    <a:pt x="602" y="1404"/>
                    <a:pt x="376" y="1555"/>
                    <a:pt x="226" y="1655"/>
                  </a:cubicBezTo>
                  <a:cubicBezTo>
                    <a:pt x="76" y="1730"/>
                    <a:pt x="0" y="1805"/>
                    <a:pt x="0" y="1805"/>
                  </a:cubicBezTo>
                  <a:cubicBezTo>
                    <a:pt x="0" y="1805"/>
                    <a:pt x="51" y="1881"/>
                    <a:pt x="176" y="2006"/>
                  </a:cubicBezTo>
                  <a:cubicBezTo>
                    <a:pt x="301" y="2131"/>
                    <a:pt x="502" y="2332"/>
                    <a:pt x="727" y="2507"/>
                  </a:cubicBezTo>
                  <a:cubicBezTo>
                    <a:pt x="978" y="2733"/>
                    <a:pt x="1254" y="2958"/>
                    <a:pt x="1579" y="3209"/>
                  </a:cubicBezTo>
                  <a:cubicBezTo>
                    <a:pt x="1930" y="3434"/>
                    <a:pt x="2281" y="3685"/>
                    <a:pt x="2682" y="3986"/>
                  </a:cubicBezTo>
                  <a:cubicBezTo>
                    <a:pt x="3083" y="4236"/>
                    <a:pt x="3509" y="4512"/>
                    <a:pt x="3960" y="4738"/>
                  </a:cubicBezTo>
                  <a:cubicBezTo>
                    <a:pt x="4412" y="4988"/>
                    <a:pt x="4913" y="5239"/>
                    <a:pt x="5414" y="5439"/>
                  </a:cubicBezTo>
                  <a:cubicBezTo>
                    <a:pt x="6417" y="5866"/>
                    <a:pt x="7519" y="6241"/>
                    <a:pt x="8647" y="6492"/>
                  </a:cubicBezTo>
                  <a:cubicBezTo>
                    <a:pt x="9224" y="6642"/>
                    <a:pt x="9775" y="6743"/>
                    <a:pt x="10351" y="6818"/>
                  </a:cubicBezTo>
                  <a:cubicBezTo>
                    <a:pt x="10928" y="6918"/>
                    <a:pt x="11479" y="6968"/>
                    <a:pt x="12056" y="6993"/>
                  </a:cubicBezTo>
                  <a:cubicBezTo>
                    <a:pt x="12341" y="7006"/>
                    <a:pt x="12624" y="7013"/>
                    <a:pt x="12904" y="7013"/>
                  </a:cubicBezTo>
                  <a:cubicBezTo>
                    <a:pt x="13707" y="7013"/>
                    <a:pt x="14482" y="6961"/>
                    <a:pt x="15189" y="6868"/>
                  </a:cubicBezTo>
                  <a:cubicBezTo>
                    <a:pt x="16141" y="6718"/>
                    <a:pt x="16968" y="6517"/>
                    <a:pt x="17570" y="6342"/>
                  </a:cubicBezTo>
                  <a:cubicBezTo>
                    <a:pt x="17870" y="6241"/>
                    <a:pt x="18121" y="6141"/>
                    <a:pt x="18296" y="6091"/>
                  </a:cubicBezTo>
                  <a:cubicBezTo>
                    <a:pt x="18447" y="6016"/>
                    <a:pt x="18547" y="5966"/>
                    <a:pt x="18547" y="5966"/>
                  </a:cubicBezTo>
                  <a:cubicBezTo>
                    <a:pt x="18547" y="5966"/>
                    <a:pt x="18497" y="5891"/>
                    <a:pt x="18397" y="5740"/>
                  </a:cubicBezTo>
                  <a:cubicBezTo>
                    <a:pt x="18296" y="5615"/>
                    <a:pt x="18146" y="5364"/>
                    <a:pt x="17945" y="5139"/>
                  </a:cubicBezTo>
                  <a:cubicBezTo>
                    <a:pt x="17745" y="4888"/>
                    <a:pt x="17519" y="4612"/>
                    <a:pt x="17219" y="4312"/>
                  </a:cubicBezTo>
                  <a:cubicBezTo>
                    <a:pt x="16918" y="3986"/>
                    <a:pt x="16592" y="3685"/>
                    <a:pt x="16216" y="3384"/>
                  </a:cubicBezTo>
                  <a:cubicBezTo>
                    <a:pt x="15815" y="3058"/>
                    <a:pt x="15414" y="2733"/>
                    <a:pt x="14938" y="2432"/>
                  </a:cubicBezTo>
                  <a:cubicBezTo>
                    <a:pt x="14487" y="2156"/>
                    <a:pt x="13986" y="1881"/>
                    <a:pt x="13459" y="1605"/>
                  </a:cubicBezTo>
                  <a:cubicBezTo>
                    <a:pt x="12958" y="1354"/>
                    <a:pt x="12407" y="1104"/>
                    <a:pt x="11830" y="928"/>
                  </a:cubicBezTo>
                  <a:cubicBezTo>
                    <a:pt x="11254" y="728"/>
                    <a:pt x="10677" y="552"/>
                    <a:pt x="10076" y="402"/>
                  </a:cubicBezTo>
                  <a:cubicBezTo>
                    <a:pt x="9474" y="277"/>
                    <a:pt x="8873" y="176"/>
                    <a:pt x="8271" y="101"/>
                  </a:cubicBezTo>
                  <a:cubicBezTo>
                    <a:pt x="7670" y="26"/>
                    <a:pt x="7068" y="1"/>
                    <a:pt x="6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-1202736" flipH="1">
              <a:off x="2084105" y="56876"/>
              <a:ext cx="490064" cy="298693"/>
            </a:xfrm>
            <a:custGeom>
              <a:avLst/>
              <a:gdLst/>
              <a:ahLst/>
              <a:cxnLst/>
              <a:rect l="l" t="t" r="r" b="b"/>
              <a:pathLst>
                <a:path w="15941" h="9716" extrusionOk="0">
                  <a:moveTo>
                    <a:pt x="13156" y="0"/>
                  </a:moveTo>
                  <a:cubicBezTo>
                    <a:pt x="12955" y="0"/>
                    <a:pt x="12747" y="5"/>
                    <a:pt x="12532" y="16"/>
                  </a:cubicBezTo>
                  <a:cubicBezTo>
                    <a:pt x="12056" y="66"/>
                    <a:pt x="11555" y="116"/>
                    <a:pt x="11029" y="242"/>
                  </a:cubicBezTo>
                  <a:cubicBezTo>
                    <a:pt x="10502" y="342"/>
                    <a:pt x="9951" y="467"/>
                    <a:pt x="9425" y="668"/>
                  </a:cubicBezTo>
                  <a:cubicBezTo>
                    <a:pt x="8873" y="868"/>
                    <a:pt x="8347" y="1069"/>
                    <a:pt x="7821" y="1344"/>
                  </a:cubicBezTo>
                  <a:cubicBezTo>
                    <a:pt x="7294" y="1595"/>
                    <a:pt x="6793" y="1871"/>
                    <a:pt x="6292" y="2197"/>
                  </a:cubicBezTo>
                  <a:cubicBezTo>
                    <a:pt x="5815" y="2522"/>
                    <a:pt x="5364" y="2848"/>
                    <a:pt x="4913" y="3174"/>
                  </a:cubicBezTo>
                  <a:cubicBezTo>
                    <a:pt x="4487" y="3525"/>
                    <a:pt x="4086" y="3901"/>
                    <a:pt x="3710" y="4252"/>
                  </a:cubicBezTo>
                  <a:cubicBezTo>
                    <a:pt x="3334" y="4603"/>
                    <a:pt x="2983" y="4979"/>
                    <a:pt x="2683" y="5354"/>
                  </a:cubicBezTo>
                  <a:cubicBezTo>
                    <a:pt x="2357" y="5705"/>
                    <a:pt x="2081" y="6081"/>
                    <a:pt x="1830" y="6432"/>
                  </a:cubicBezTo>
                  <a:cubicBezTo>
                    <a:pt x="1705" y="6608"/>
                    <a:pt x="1580" y="6783"/>
                    <a:pt x="1455" y="6958"/>
                  </a:cubicBezTo>
                  <a:cubicBezTo>
                    <a:pt x="1329" y="7134"/>
                    <a:pt x="1179" y="7284"/>
                    <a:pt x="1079" y="7460"/>
                  </a:cubicBezTo>
                  <a:cubicBezTo>
                    <a:pt x="828" y="7786"/>
                    <a:pt x="627" y="8086"/>
                    <a:pt x="477" y="8362"/>
                  </a:cubicBezTo>
                  <a:cubicBezTo>
                    <a:pt x="327" y="8613"/>
                    <a:pt x="201" y="8838"/>
                    <a:pt x="126" y="8989"/>
                  </a:cubicBezTo>
                  <a:cubicBezTo>
                    <a:pt x="51" y="9139"/>
                    <a:pt x="1" y="9239"/>
                    <a:pt x="1" y="9239"/>
                  </a:cubicBezTo>
                  <a:cubicBezTo>
                    <a:pt x="1" y="9239"/>
                    <a:pt x="101" y="9264"/>
                    <a:pt x="277" y="9314"/>
                  </a:cubicBezTo>
                  <a:cubicBezTo>
                    <a:pt x="427" y="9365"/>
                    <a:pt x="678" y="9440"/>
                    <a:pt x="978" y="9490"/>
                  </a:cubicBezTo>
                  <a:cubicBezTo>
                    <a:pt x="1279" y="9565"/>
                    <a:pt x="1630" y="9615"/>
                    <a:pt x="2031" y="9665"/>
                  </a:cubicBezTo>
                  <a:cubicBezTo>
                    <a:pt x="2231" y="9690"/>
                    <a:pt x="2432" y="9715"/>
                    <a:pt x="2658" y="9715"/>
                  </a:cubicBezTo>
                  <a:cubicBezTo>
                    <a:pt x="2883" y="9715"/>
                    <a:pt x="3134" y="9690"/>
                    <a:pt x="3384" y="9690"/>
                  </a:cubicBezTo>
                  <a:cubicBezTo>
                    <a:pt x="3886" y="9640"/>
                    <a:pt x="4412" y="9565"/>
                    <a:pt x="4988" y="9465"/>
                  </a:cubicBezTo>
                  <a:cubicBezTo>
                    <a:pt x="5515" y="9339"/>
                    <a:pt x="6041" y="9189"/>
                    <a:pt x="6592" y="8989"/>
                  </a:cubicBezTo>
                  <a:cubicBezTo>
                    <a:pt x="7144" y="8813"/>
                    <a:pt x="7670" y="8588"/>
                    <a:pt x="8171" y="8312"/>
                  </a:cubicBezTo>
                  <a:cubicBezTo>
                    <a:pt x="8698" y="8061"/>
                    <a:pt x="9199" y="7760"/>
                    <a:pt x="9675" y="7460"/>
                  </a:cubicBezTo>
                  <a:cubicBezTo>
                    <a:pt x="10151" y="7159"/>
                    <a:pt x="10602" y="6833"/>
                    <a:pt x="11029" y="6507"/>
                  </a:cubicBezTo>
                  <a:cubicBezTo>
                    <a:pt x="11480" y="6182"/>
                    <a:pt x="11881" y="5831"/>
                    <a:pt x="12257" y="5455"/>
                  </a:cubicBezTo>
                  <a:cubicBezTo>
                    <a:pt x="12633" y="5079"/>
                    <a:pt x="13009" y="4728"/>
                    <a:pt x="13334" y="4352"/>
                  </a:cubicBezTo>
                  <a:cubicBezTo>
                    <a:pt x="13660" y="3976"/>
                    <a:pt x="13961" y="3600"/>
                    <a:pt x="14237" y="3224"/>
                  </a:cubicBezTo>
                  <a:cubicBezTo>
                    <a:pt x="14512" y="2873"/>
                    <a:pt x="14763" y="2522"/>
                    <a:pt x="14963" y="2197"/>
                  </a:cubicBezTo>
                  <a:cubicBezTo>
                    <a:pt x="15189" y="1871"/>
                    <a:pt x="15364" y="1545"/>
                    <a:pt x="15515" y="1269"/>
                  </a:cubicBezTo>
                  <a:cubicBezTo>
                    <a:pt x="15665" y="1019"/>
                    <a:pt x="15765" y="768"/>
                    <a:pt x="15841" y="618"/>
                  </a:cubicBezTo>
                  <a:cubicBezTo>
                    <a:pt x="15916" y="467"/>
                    <a:pt x="15941" y="367"/>
                    <a:pt x="15941" y="367"/>
                  </a:cubicBezTo>
                  <a:cubicBezTo>
                    <a:pt x="15941" y="367"/>
                    <a:pt x="15841" y="342"/>
                    <a:pt x="15690" y="292"/>
                  </a:cubicBezTo>
                  <a:cubicBezTo>
                    <a:pt x="15515" y="267"/>
                    <a:pt x="15264" y="192"/>
                    <a:pt x="14963" y="141"/>
                  </a:cubicBezTo>
                  <a:cubicBezTo>
                    <a:pt x="14494" y="63"/>
                    <a:pt x="13871" y="0"/>
                    <a:pt x="1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-1202736" flipH="1">
              <a:off x="2439670" y="244019"/>
              <a:ext cx="443828" cy="411456"/>
            </a:xfrm>
            <a:custGeom>
              <a:avLst/>
              <a:gdLst/>
              <a:ahLst/>
              <a:cxnLst/>
              <a:rect l="l" t="t" r="r" b="b"/>
              <a:pathLst>
                <a:path w="14437" h="13384" extrusionOk="0">
                  <a:moveTo>
                    <a:pt x="0" y="0"/>
                  </a:moveTo>
                  <a:cubicBezTo>
                    <a:pt x="0" y="0"/>
                    <a:pt x="25" y="101"/>
                    <a:pt x="50" y="276"/>
                  </a:cubicBezTo>
                  <a:cubicBezTo>
                    <a:pt x="100" y="452"/>
                    <a:pt x="151" y="727"/>
                    <a:pt x="251" y="1028"/>
                  </a:cubicBezTo>
                  <a:cubicBezTo>
                    <a:pt x="426" y="1629"/>
                    <a:pt x="777" y="2482"/>
                    <a:pt x="1278" y="3359"/>
                  </a:cubicBezTo>
                  <a:cubicBezTo>
                    <a:pt x="1755" y="4236"/>
                    <a:pt x="2381" y="5188"/>
                    <a:pt x="3133" y="6091"/>
                  </a:cubicBezTo>
                  <a:cubicBezTo>
                    <a:pt x="3885" y="6968"/>
                    <a:pt x="4737" y="7820"/>
                    <a:pt x="5639" y="8597"/>
                  </a:cubicBezTo>
                  <a:cubicBezTo>
                    <a:pt x="6090" y="8973"/>
                    <a:pt x="6567" y="9349"/>
                    <a:pt x="7043" y="9675"/>
                  </a:cubicBezTo>
                  <a:cubicBezTo>
                    <a:pt x="7494" y="10025"/>
                    <a:pt x="7970" y="10326"/>
                    <a:pt x="8446" y="10627"/>
                  </a:cubicBezTo>
                  <a:cubicBezTo>
                    <a:pt x="8922" y="10903"/>
                    <a:pt x="9374" y="11178"/>
                    <a:pt x="9850" y="11429"/>
                  </a:cubicBezTo>
                  <a:cubicBezTo>
                    <a:pt x="10301" y="11655"/>
                    <a:pt x="10752" y="11880"/>
                    <a:pt x="11178" y="12081"/>
                  </a:cubicBezTo>
                  <a:cubicBezTo>
                    <a:pt x="11404" y="12156"/>
                    <a:pt x="11579" y="12256"/>
                    <a:pt x="11805" y="12356"/>
                  </a:cubicBezTo>
                  <a:cubicBezTo>
                    <a:pt x="12005" y="12432"/>
                    <a:pt x="12206" y="12532"/>
                    <a:pt x="12381" y="12607"/>
                  </a:cubicBezTo>
                  <a:cubicBezTo>
                    <a:pt x="12732" y="12757"/>
                    <a:pt x="13108" y="12883"/>
                    <a:pt x="13384" y="13008"/>
                  </a:cubicBezTo>
                  <a:cubicBezTo>
                    <a:pt x="13659" y="13133"/>
                    <a:pt x="13910" y="13208"/>
                    <a:pt x="14085" y="13284"/>
                  </a:cubicBezTo>
                  <a:cubicBezTo>
                    <a:pt x="14261" y="13359"/>
                    <a:pt x="14361" y="13384"/>
                    <a:pt x="14361" y="13384"/>
                  </a:cubicBezTo>
                  <a:cubicBezTo>
                    <a:pt x="14361" y="13384"/>
                    <a:pt x="14386" y="13284"/>
                    <a:pt x="14386" y="13108"/>
                  </a:cubicBezTo>
                  <a:cubicBezTo>
                    <a:pt x="14411" y="12933"/>
                    <a:pt x="14436" y="12657"/>
                    <a:pt x="14436" y="12331"/>
                  </a:cubicBezTo>
                  <a:cubicBezTo>
                    <a:pt x="14436" y="11980"/>
                    <a:pt x="14386" y="11604"/>
                    <a:pt x="14311" y="11153"/>
                  </a:cubicBezTo>
                  <a:cubicBezTo>
                    <a:pt x="14236" y="10677"/>
                    <a:pt x="14110" y="10226"/>
                    <a:pt x="13935" y="9700"/>
                  </a:cubicBezTo>
                  <a:cubicBezTo>
                    <a:pt x="13760" y="9198"/>
                    <a:pt x="13534" y="8672"/>
                    <a:pt x="13258" y="8146"/>
                  </a:cubicBezTo>
                  <a:cubicBezTo>
                    <a:pt x="12983" y="7645"/>
                    <a:pt x="12657" y="7093"/>
                    <a:pt x="12281" y="6592"/>
                  </a:cubicBezTo>
                  <a:cubicBezTo>
                    <a:pt x="11554" y="5564"/>
                    <a:pt x="10652" y="4637"/>
                    <a:pt x="9699" y="3810"/>
                  </a:cubicBezTo>
                  <a:cubicBezTo>
                    <a:pt x="8697" y="2983"/>
                    <a:pt x="7669" y="2281"/>
                    <a:pt x="6592" y="1755"/>
                  </a:cubicBezTo>
                  <a:cubicBezTo>
                    <a:pt x="6065" y="1479"/>
                    <a:pt x="5539" y="1228"/>
                    <a:pt x="5013" y="1028"/>
                  </a:cubicBezTo>
                  <a:cubicBezTo>
                    <a:pt x="4511" y="827"/>
                    <a:pt x="3985" y="677"/>
                    <a:pt x="3509" y="527"/>
                  </a:cubicBezTo>
                  <a:cubicBezTo>
                    <a:pt x="2557" y="251"/>
                    <a:pt x="1704" y="126"/>
                    <a:pt x="1053" y="76"/>
                  </a:cubicBezTo>
                  <a:cubicBezTo>
                    <a:pt x="727" y="25"/>
                    <a:pt x="476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-1202736" flipH="1">
              <a:off x="2559718" y="-237730"/>
              <a:ext cx="365250" cy="401465"/>
            </a:xfrm>
            <a:custGeom>
              <a:avLst/>
              <a:gdLst/>
              <a:ahLst/>
              <a:cxnLst/>
              <a:rect l="l" t="t" r="r" b="b"/>
              <a:pathLst>
                <a:path w="11881" h="13059" extrusionOk="0">
                  <a:moveTo>
                    <a:pt x="11755" y="1"/>
                  </a:moveTo>
                  <a:cubicBezTo>
                    <a:pt x="11755" y="1"/>
                    <a:pt x="11655" y="1"/>
                    <a:pt x="11479" y="51"/>
                  </a:cubicBezTo>
                  <a:cubicBezTo>
                    <a:pt x="11329" y="126"/>
                    <a:pt x="11078" y="176"/>
                    <a:pt x="10803" y="276"/>
                  </a:cubicBezTo>
                  <a:cubicBezTo>
                    <a:pt x="10527" y="377"/>
                    <a:pt x="10201" y="502"/>
                    <a:pt x="9850" y="652"/>
                  </a:cubicBezTo>
                  <a:cubicBezTo>
                    <a:pt x="9524" y="803"/>
                    <a:pt x="9148" y="953"/>
                    <a:pt x="8747" y="1129"/>
                  </a:cubicBezTo>
                  <a:cubicBezTo>
                    <a:pt x="8346" y="1329"/>
                    <a:pt x="7945" y="1530"/>
                    <a:pt x="7544" y="1780"/>
                  </a:cubicBezTo>
                  <a:cubicBezTo>
                    <a:pt x="7143" y="2006"/>
                    <a:pt x="6692" y="2256"/>
                    <a:pt x="6291" y="2557"/>
                  </a:cubicBezTo>
                  <a:cubicBezTo>
                    <a:pt x="5890" y="2833"/>
                    <a:pt x="5489" y="3159"/>
                    <a:pt x="5088" y="3485"/>
                  </a:cubicBezTo>
                  <a:cubicBezTo>
                    <a:pt x="4687" y="3835"/>
                    <a:pt x="4286" y="4186"/>
                    <a:pt x="3935" y="4562"/>
                  </a:cubicBezTo>
                  <a:cubicBezTo>
                    <a:pt x="3158" y="5339"/>
                    <a:pt x="2507" y="6191"/>
                    <a:pt x="1930" y="7094"/>
                  </a:cubicBezTo>
                  <a:cubicBezTo>
                    <a:pt x="1630" y="7545"/>
                    <a:pt x="1379" y="7996"/>
                    <a:pt x="1153" y="8447"/>
                  </a:cubicBezTo>
                  <a:cubicBezTo>
                    <a:pt x="928" y="8923"/>
                    <a:pt x="752" y="9374"/>
                    <a:pt x="577" y="9800"/>
                  </a:cubicBezTo>
                  <a:cubicBezTo>
                    <a:pt x="427" y="10251"/>
                    <a:pt x="301" y="10678"/>
                    <a:pt x="226" y="11053"/>
                  </a:cubicBezTo>
                  <a:cubicBezTo>
                    <a:pt x="151" y="11429"/>
                    <a:pt x="101" y="11780"/>
                    <a:pt x="51" y="12081"/>
                  </a:cubicBezTo>
                  <a:cubicBezTo>
                    <a:pt x="26" y="12382"/>
                    <a:pt x="26" y="12632"/>
                    <a:pt x="1" y="12783"/>
                  </a:cubicBezTo>
                  <a:cubicBezTo>
                    <a:pt x="1" y="12958"/>
                    <a:pt x="1" y="13058"/>
                    <a:pt x="1" y="13058"/>
                  </a:cubicBezTo>
                  <a:cubicBezTo>
                    <a:pt x="1" y="13058"/>
                    <a:pt x="101" y="13058"/>
                    <a:pt x="276" y="13033"/>
                  </a:cubicBezTo>
                  <a:cubicBezTo>
                    <a:pt x="427" y="13008"/>
                    <a:pt x="702" y="12983"/>
                    <a:pt x="978" y="12933"/>
                  </a:cubicBezTo>
                  <a:cubicBezTo>
                    <a:pt x="1580" y="12833"/>
                    <a:pt x="2356" y="12582"/>
                    <a:pt x="3209" y="12307"/>
                  </a:cubicBezTo>
                  <a:cubicBezTo>
                    <a:pt x="3635" y="12131"/>
                    <a:pt x="4061" y="11981"/>
                    <a:pt x="4487" y="11755"/>
                  </a:cubicBezTo>
                  <a:cubicBezTo>
                    <a:pt x="4938" y="11555"/>
                    <a:pt x="5389" y="11304"/>
                    <a:pt x="5840" y="11028"/>
                  </a:cubicBezTo>
                  <a:cubicBezTo>
                    <a:pt x="6742" y="10477"/>
                    <a:pt x="7620" y="9750"/>
                    <a:pt x="8397" y="8973"/>
                  </a:cubicBezTo>
                  <a:cubicBezTo>
                    <a:pt x="8798" y="8547"/>
                    <a:pt x="9174" y="8121"/>
                    <a:pt x="9524" y="7670"/>
                  </a:cubicBezTo>
                  <a:cubicBezTo>
                    <a:pt x="9875" y="7244"/>
                    <a:pt x="10176" y="6743"/>
                    <a:pt x="10452" y="6266"/>
                  </a:cubicBezTo>
                  <a:cubicBezTo>
                    <a:pt x="10727" y="5765"/>
                    <a:pt x="10978" y="5289"/>
                    <a:pt x="11154" y="4813"/>
                  </a:cubicBezTo>
                  <a:cubicBezTo>
                    <a:pt x="11354" y="4312"/>
                    <a:pt x="11504" y="3810"/>
                    <a:pt x="11630" y="3359"/>
                  </a:cubicBezTo>
                  <a:cubicBezTo>
                    <a:pt x="11680" y="3109"/>
                    <a:pt x="11730" y="2908"/>
                    <a:pt x="11780" y="2682"/>
                  </a:cubicBezTo>
                  <a:cubicBezTo>
                    <a:pt x="11805" y="2457"/>
                    <a:pt x="11830" y="2256"/>
                    <a:pt x="11830" y="2031"/>
                  </a:cubicBezTo>
                  <a:cubicBezTo>
                    <a:pt x="11880" y="1630"/>
                    <a:pt x="11880" y="1254"/>
                    <a:pt x="11855" y="953"/>
                  </a:cubicBezTo>
                  <a:cubicBezTo>
                    <a:pt x="11855" y="652"/>
                    <a:pt x="11805" y="402"/>
                    <a:pt x="11805" y="251"/>
                  </a:cubicBezTo>
                  <a:cubicBezTo>
                    <a:pt x="11780" y="76"/>
                    <a:pt x="11755" y="1"/>
                    <a:pt x="1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-1202736" flipH="1">
              <a:off x="2925979" y="84111"/>
              <a:ext cx="347512" cy="410687"/>
            </a:xfrm>
            <a:custGeom>
              <a:avLst/>
              <a:gdLst/>
              <a:ahLst/>
              <a:cxnLst/>
              <a:rect l="l" t="t" r="r" b="b"/>
              <a:pathLst>
                <a:path w="11304" h="13359" extrusionOk="0">
                  <a:moveTo>
                    <a:pt x="0" y="0"/>
                  </a:moveTo>
                  <a:cubicBezTo>
                    <a:pt x="0" y="0"/>
                    <a:pt x="25" y="101"/>
                    <a:pt x="25" y="276"/>
                  </a:cubicBezTo>
                  <a:cubicBezTo>
                    <a:pt x="50" y="426"/>
                    <a:pt x="75" y="677"/>
                    <a:pt x="150" y="978"/>
                  </a:cubicBezTo>
                  <a:cubicBezTo>
                    <a:pt x="201" y="1254"/>
                    <a:pt x="276" y="1604"/>
                    <a:pt x="401" y="1980"/>
                  </a:cubicBezTo>
                  <a:cubicBezTo>
                    <a:pt x="451" y="2181"/>
                    <a:pt x="501" y="2356"/>
                    <a:pt x="576" y="2557"/>
                  </a:cubicBezTo>
                  <a:cubicBezTo>
                    <a:pt x="627" y="2757"/>
                    <a:pt x="702" y="2958"/>
                    <a:pt x="752" y="3183"/>
                  </a:cubicBezTo>
                  <a:cubicBezTo>
                    <a:pt x="877" y="3584"/>
                    <a:pt x="1028" y="4010"/>
                    <a:pt x="1203" y="4436"/>
                  </a:cubicBezTo>
                  <a:cubicBezTo>
                    <a:pt x="1228" y="4537"/>
                    <a:pt x="1278" y="4637"/>
                    <a:pt x="1328" y="4737"/>
                  </a:cubicBezTo>
                  <a:cubicBezTo>
                    <a:pt x="1379" y="4863"/>
                    <a:pt x="1429" y="4963"/>
                    <a:pt x="1479" y="5088"/>
                  </a:cubicBezTo>
                  <a:cubicBezTo>
                    <a:pt x="1579" y="5314"/>
                    <a:pt x="1679" y="5539"/>
                    <a:pt x="1780" y="5765"/>
                  </a:cubicBezTo>
                  <a:cubicBezTo>
                    <a:pt x="2005" y="6216"/>
                    <a:pt x="2281" y="6617"/>
                    <a:pt x="2556" y="7068"/>
                  </a:cubicBezTo>
                  <a:cubicBezTo>
                    <a:pt x="2832" y="7519"/>
                    <a:pt x="3133" y="7945"/>
                    <a:pt x="3459" y="8346"/>
                  </a:cubicBezTo>
                  <a:cubicBezTo>
                    <a:pt x="4110" y="9223"/>
                    <a:pt x="4837" y="9975"/>
                    <a:pt x="5639" y="10677"/>
                  </a:cubicBezTo>
                  <a:cubicBezTo>
                    <a:pt x="6065" y="11028"/>
                    <a:pt x="6466" y="11329"/>
                    <a:pt x="6892" y="11604"/>
                  </a:cubicBezTo>
                  <a:cubicBezTo>
                    <a:pt x="7293" y="11880"/>
                    <a:pt x="7744" y="12131"/>
                    <a:pt x="8145" y="12356"/>
                  </a:cubicBezTo>
                  <a:cubicBezTo>
                    <a:pt x="8346" y="12457"/>
                    <a:pt x="8546" y="12557"/>
                    <a:pt x="8747" y="12632"/>
                  </a:cubicBezTo>
                  <a:cubicBezTo>
                    <a:pt x="8947" y="12707"/>
                    <a:pt x="9123" y="12807"/>
                    <a:pt x="9323" y="12858"/>
                  </a:cubicBezTo>
                  <a:cubicBezTo>
                    <a:pt x="9699" y="13008"/>
                    <a:pt x="10025" y="13108"/>
                    <a:pt x="10326" y="13183"/>
                  </a:cubicBezTo>
                  <a:cubicBezTo>
                    <a:pt x="10602" y="13259"/>
                    <a:pt x="10852" y="13284"/>
                    <a:pt x="11028" y="13334"/>
                  </a:cubicBezTo>
                  <a:cubicBezTo>
                    <a:pt x="11178" y="13359"/>
                    <a:pt x="11278" y="13359"/>
                    <a:pt x="11278" y="13359"/>
                  </a:cubicBezTo>
                  <a:cubicBezTo>
                    <a:pt x="11278" y="13359"/>
                    <a:pt x="11303" y="13259"/>
                    <a:pt x="11303" y="13108"/>
                  </a:cubicBezTo>
                  <a:cubicBezTo>
                    <a:pt x="11303" y="12933"/>
                    <a:pt x="11303" y="12682"/>
                    <a:pt x="11303" y="12381"/>
                  </a:cubicBezTo>
                  <a:cubicBezTo>
                    <a:pt x="11278" y="11780"/>
                    <a:pt x="11178" y="11003"/>
                    <a:pt x="11003" y="10126"/>
                  </a:cubicBezTo>
                  <a:cubicBezTo>
                    <a:pt x="10902" y="9675"/>
                    <a:pt x="10802" y="9223"/>
                    <a:pt x="10652" y="8747"/>
                  </a:cubicBezTo>
                  <a:cubicBezTo>
                    <a:pt x="10501" y="8296"/>
                    <a:pt x="10301" y="7795"/>
                    <a:pt x="10100" y="7319"/>
                  </a:cubicBezTo>
                  <a:cubicBezTo>
                    <a:pt x="9674" y="6366"/>
                    <a:pt x="9073" y="5414"/>
                    <a:pt x="8396" y="4512"/>
                  </a:cubicBezTo>
                  <a:cubicBezTo>
                    <a:pt x="8045" y="4086"/>
                    <a:pt x="7669" y="3634"/>
                    <a:pt x="7268" y="3233"/>
                  </a:cubicBezTo>
                  <a:cubicBezTo>
                    <a:pt x="6892" y="2832"/>
                    <a:pt x="6441" y="2482"/>
                    <a:pt x="5990" y="2131"/>
                  </a:cubicBezTo>
                  <a:cubicBezTo>
                    <a:pt x="5790" y="1980"/>
                    <a:pt x="5564" y="1805"/>
                    <a:pt x="5338" y="1655"/>
                  </a:cubicBezTo>
                  <a:cubicBezTo>
                    <a:pt x="5113" y="1504"/>
                    <a:pt x="4887" y="1379"/>
                    <a:pt x="4637" y="1228"/>
                  </a:cubicBezTo>
                  <a:cubicBezTo>
                    <a:pt x="4160" y="978"/>
                    <a:pt x="3684" y="752"/>
                    <a:pt x="3258" y="577"/>
                  </a:cubicBezTo>
                  <a:cubicBezTo>
                    <a:pt x="3033" y="502"/>
                    <a:pt x="2832" y="401"/>
                    <a:pt x="2607" y="351"/>
                  </a:cubicBezTo>
                  <a:cubicBezTo>
                    <a:pt x="2406" y="301"/>
                    <a:pt x="2206" y="251"/>
                    <a:pt x="2005" y="201"/>
                  </a:cubicBezTo>
                  <a:cubicBezTo>
                    <a:pt x="1629" y="126"/>
                    <a:pt x="1278" y="76"/>
                    <a:pt x="977" y="51"/>
                  </a:cubicBezTo>
                  <a:cubicBezTo>
                    <a:pt x="702" y="0"/>
                    <a:pt x="451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-1202736" flipH="1">
              <a:off x="2948826" y="-399110"/>
              <a:ext cx="360608" cy="434574"/>
            </a:xfrm>
            <a:custGeom>
              <a:avLst/>
              <a:gdLst/>
              <a:ahLst/>
              <a:cxnLst/>
              <a:rect l="l" t="t" r="r" b="b"/>
              <a:pathLst>
                <a:path w="11730" h="14136" extrusionOk="0">
                  <a:moveTo>
                    <a:pt x="11554" y="0"/>
                  </a:moveTo>
                  <a:cubicBezTo>
                    <a:pt x="11554" y="0"/>
                    <a:pt x="11454" y="25"/>
                    <a:pt x="11303" y="75"/>
                  </a:cubicBezTo>
                  <a:cubicBezTo>
                    <a:pt x="11153" y="151"/>
                    <a:pt x="10902" y="226"/>
                    <a:pt x="10627" y="351"/>
                  </a:cubicBezTo>
                  <a:cubicBezTo>
                    <a:pt x="10326" y="476"/>
                    <a:pt x="10025" y="627"/>
                    <a:pt x="9674" y="802"/>
                  </a:cubicBezTo>
                  <a:cubicBezTo>
                    <a:pt x="9349" y="978"/>
                    <a:pt x="8973" y="1178"/>
                    <a:pt x="8547" y="1404"/>
                  </a:cubicBezTo>
                  <a:cubicBezTo>
                    <a:pt x="8171" y="1629"/>
                    <a:pt x="7745" y="1880"/>
                    <a:pt x="7369" y="2156"/>
                  </a:cubicBezTo>
                  <a:cubicBezTo>
                    <a:pt x="6968" y="2431"/>
                    <a:pt x="6541" y="2707"/>
                    <a:pt x="6140" y="3033"/>
                  </a:cubicBezTo>
                  <a:cubicBezTo>
                    <a:pt x="5739" y="3359"/>
                    <a:pt x="5338" y="3709"/>
                    <a:pt x="4937" y="4085"/>
                  </a:cubicBezTo>
                  <a:cubicBezTo>
                    <a:pt x="4536" y="4461"/>
                    <a:pt x="4161" y="4862"/>
                    <a:pt x="3810" y="5263"/>
                  </a:cubicBezTo>
                  <a:cubicBezTo>
                    <a:pt x="3058" y="6090"/>
                    <a:pt x="2406" y="6993"/>
                    <a:pt x="1830" y="7945"/>
                  </a:cubicBezTo>
                  <a:cubicBezTo>
                    <a:pt x="1554" y="8421"/>
                    <a:pt x="1328" y="8897"/>
                    <a:pt x="1103" y="9374"/>
                  </a:cubicBezTo>
                  <a:cubicBezTo>
                    <a:pt x="877" y="9875"/>
                    <a:pt x="702" y="10351"/>
                    <a:pt x="551" y="10802"/>
                  </a:cubicBezTo>
                  <a:cubicBezTo>
                    <a:pt x="401" y="11253"/>
                    <a:pt x="276" y="11679"/>
                    <a:pt x="201" y="12080"/>
                  </a:cubicBezTo>
                  <a:cubicBezTo>
                    <a:pt x="125" y="12481"/>
                    <a:pt x="75" y="12832"/>
                    <a:pt x="50" y="13133"/>
                  </a:cubicBezTo>
                  <a:cubicBezTo>
                    <a:pt x="0" y="13434"/>
                    <a:pt x="25" y="13709"/>
                    <a:pt x="0" y="13860"/>
                  </a:cubicBezTo>
                  <a:cubicBezTo>
                    <a:pt x="0" y="14035"/>
                    <a:pt x="0" y="14136"/>
                    <a:pt x="0" y="14136"/>
                  </a:cubicBezTo>
                  <a:cubicBezTo>
                    <a:pt x="0" y="14136"/>
                    <a:pt x="100" y="14136"/>
                    <a:pt x="276" y="14110"/>
                  </a:cubicBezTo>
                  <a:cubicBezTo>
                    <a:pt x="426" y="14060"/>
                    <a:pt x="702" y="14035"/>
                    <a:pt x="1003" y="13960"/>
                  </a:cubicBezTo>
                  <a:cubicBezTo>
                    <a:pt x="1579" y="13835"/>
                    <a:pt x="2381" y="13534"/>
                    <a:pt x="3258" y="13183"/>
                  </a:cubicBezTo>
                  <a:cubicBezTo>
                    <a:pt x="3684" y="13008"/>
                    <a:pt x="4135" y="12807"/>
                    <a:pt x="4562" y="12557"/>
                  </a:cubicBezTo>
                  <a:cubicBezTo>
                    <a:pt x="5013" y="12331"/>
                    <a:pt x="5464" y="12030"/>
                    <a:pt x="5915" y="11704"/>
                  </a:cubicBezTo>
                  <a:cubicBezTo>
                    <a:pt x="6366" y="11404"/>
                    <a:pt x="6817" y="11053"/>
                    <a:pt x="7243" y="10652"/>
                  </a:cubicBezTo>
                  <a:cubicBezTo>
                    <a:pt x="7669" y="10276"/>
                    <a:pt x="8095" y="9850"/>
                    <a:pt x="8471" y="9424"/>
                  </a:cubicBezTo>
                  <a:cubicBezTo>
                    <a:pt x="8872" y="8973"/>
                    <a:pt x="9248" y="8496"/>
                    <a:pt x="9574" y="8020"/>
                  </a:cubicBezTo>
                  <a:cubicBezTo>
                    <a:pt x="9925" y="7544"/>
                    <a:pt x="10226" y="7018"/>
                    <a:pt x="10476" y="6516"/>
                  </a:cubicBezTo>
                  <a:cubicBezTo>
                    <a:pt x="10752" y="5990"/>
                    <a:pt x="10978" y="5489"/>
                    <a:pt x="11153" y="4963"/>
                  </a:cubicBezTo>
                  <a:cubicBezTo>
                    <a:pt x="11328" y="4436"/>
                    <a:pt x="11454" y="3935"/>
                    <a:pt x="11554" y="3459"/>
                  </a:cubicBezTo>
                  <a:cubicBezTo>
                    <a:pt x="11604" y="3208"/>
                    <a:pt x="11654" y="2983"/>
                    <a:pt x="11679" y="2757"/>
                  </a:cubicBezTo>
                  <a:cubicBezTo>
                    <a:pt x="11704" y="2531"/>
                    <a:pt x="11729" y="2306"/>
                    <a:pt x="11729" y="2080"/>
                  </a:cubicBezTo>
                  <a:cubicBezTo>
                    <a:pt x="11729" y="1654"/>
                    <a:pt x="11729" y="1303"/>
                    <a:pt x="11704" y="978"/>
                  </a:cubicBezTo>
                  <a:cubicBezTo>
                    <a:pt x="11679" y="677"/>
                    <a:pt x="11629" y="426"/>
                    <a:pt x="11629" y="251"/>
                  </a:cubicBezTo>
                  <a:cubicBezTo>
                    <a:pt x="11579" y="100"/>
                    <a:pt x="11554" y="0"/>
                    <a:pt x="1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-1202736" flipH="1">
              <a:off x="3339515" y="-12425"/>
              <a:ext cx="409150" cy="359839"/>
            </a:xfrm>
            <a:custGeom>
              <a:avLst/>
              <a:gdLst/>
              <a:ahLst/>
              <a:cxnLst/>
              <a:rect l="l" t="t" r="r" b="b"/>
              <a:pathLst>
                <a:path w="13309" h="11705" extrusionOk="0">
                  <a:moveTo>
                    <a:pt x="2005" y="1"/>
                  </a:moveTo>
                  <a:cubicBezTo>
                    <a:pt x="1604" y="1"/>
                    <a:pt x="1253" y="1"/>
                    <a:pt x="952" y="51"/>
                  </a:cubicBezTo>
                  <a:cubicBezTo>
                    <a:pt x="677" y="76"/>
                    <a:pt x="426" y="126"/>
                    <a:pt x="251" y="126"/>
                  </a:cubicBezTo>
                  <a:cubicBezTo>
                    <a:pt x="75" y="176"/>
                    <a:pt x="0" y="201"/>
                    <a:pt x="0" y="201"/>
                  </a:cubicBezTo>
                  <a:cubicBezTo>
                    <a:pt x="0" y="201"/>
                    <a:pt x="25" y="276"/>
                    <a:pt x="75" y="452"/>
                  </a:cubicBezTo>
                  <a:cubicBezTo>
                    <a:pt x="125" y="602"/>
                    <a:pt x="201" y="853"/>
                    <a:pt x="326" y="1128"/>
                  </a:cubicBezTo>
                  <a:cubicBezTo>
                    <a:pt x="426" y="1404"/>
                    <a:pt x="577" y="1705"/>
                    <a:pt x="777" y="2056"/>
                  </a:cubicBezTo>
                  <a:cubicBezTo>
                    <a:pt x="852" y="2231"/>
                    <a:pt x="978" y="2407"/>
                    <a:pt x="1078" y="2607"/>
                  </a:cubicBezTo>
                  <a:cubicBezTo>
                    <a:pt x="1153" y="2782"/>
                    <a:pt x="1253" y="2983"/>
                    <a:pt x="1354" y="3184"/>
                  </a:cubicBezTo>
                  <a:cubicBezTo>
                    <a:pt x="1579" y="3559"/>
                    <a:pt x="1780" y="3935"/>
                    <a:pt x="2030" y="4311"/>
                  </a:cubicBezTo>
                  <a:cubicBezTo>
                    <a:pt x="2281" y="4687"/>
                    <a:pt x="2582" y="5113"/>
                    <a:pt x="2882" y="5514"/>
                  </a:cubicBezTo>
                  <a:cubicBezTo>
                    <a:pt x="3183" y="5915"/>
                    <a:pt x="3534" y="6266"/>
                    <a:pt x="3860" y="6667"/>
                  </a:cubicBezTo>
                  <a:cubicBezTo>
                    <a:pt x="4211" y="7043"/>
                    <a:pt x="4587" y="7419"/>
                    <a:pt x="4988" y="7770"/>
                  </a:cubicBezTo>
                  <a:cubicBezTo>
                    <a:pt x="5364" y="8121"/>
                    <a:pt x="5765" y="8447"/>
                    <a:pt x="6191" y="8773"/>
                  </a:cubicBezTo>
                  <a:cubicBezTo>
                    <a:pt x="6617" y="9073"/>
                    <a:pt x="7043" y="9374"/>
                    <a:pt x="7494" y="9650"/>
                  </a:cubicBezTo>
                  <a:cubicBezTo>
                    <a:pt x="8371" y="10176"/>
                    <a:pt x="9273" y="10627"/>
                    <a:pt x="10100" y="10928"/>
                  </a:cubicBezTo>
                  <a:cubicBezTo>
                    <a:pt x="10953" y="11254"/>
                    <a:pt x="11729" y="11479"/>
                    <a:pt x="12331" y="11580"/>
                  </a:cubicBezTo>
                  <a:cubicBezTo>
                    <a:pt x="12607" y="11630"/>
                    <a:pt x="12882" y="11655"/>
                    <a:pt x="13033" y="11680"/>
                  </a:cubicBezTo>
                  <a:cubicBezTo>
                    <a:pt x="13208" y="11705"/>
                    <a:pt x="13308" y="11705"/>
                    <a:pt x="13308" y="11705"/>
                  </a:cubicBezTo>
                  <a:cubicBezTo>
                    <a:pt x="13308" y="11705"/>
                    <a:pt x="13308" y="11605"/>
                    <a:pt x="13308" y="11454"/>
                  </a:cubicBezTo>
                  <a:cubicBezTo>
                    <a:pt x="13283" y="11279"/>
                    <a:pt x="13283" y="11028"/>
                    <a:pt x="13258" y="10727"/>
                  </a:cubicBezTo>
                  <a:cubicBezTo>
                    <a:pt x="13233" y="10427"/>
                    <a:pt x="13158" y="10076"/>
                    <a:pt x="13083" y="9675"/>
                  </a:cubicBezTo>
                  <a:cubicBezTo>
                    <a:pt x="13008" y="9299"/>
                    <a:pt x="12882" y="8873"/>
                    <a:pt x="12732" y="8447"/>
                  </a:cubicBezTo>
                  <a:cubicBezTo>
                    <a:pt x="12582" y="7996"/>
                    <a:pt x="12406" y="7544"/>
                    <a:pt x="12181" y="7068"/>
                  </a:cubicBezTo>
                  <a:cubicBezTo>
                    <a:pt x="11955" y="6617"/>
                    <a:pt x="11679" y="6141"/>
                    <a:pt x="11404" y="5690"/>
                  </a:cubicBezTo>
                  <a:cubicBezTo>
                    <a:pt x="11103" y="5214"/>
                    <a:pt x="10752" y="4762"/>
                    <a:pt x="10376" y="4336"/>
                  </a:cubicBezTo>
                  <a:cubicBezTo>
                    <a:pt x="10000" y="3910"/>
                    <a:pt x="9599" y="3509"/>
                    <a:pt x="9173" y="3108"/>
                  </a:cubicBezTo>
                  <a:cubicBezTo>
                    <a:pt x="8747" y="2732"/>
                    <a:pt x="8271" y="2356"/>
                    <a:pt x="7820" y="2031"/>
                  </a:cubicBezTo>
                  <a:cubicBezTo>
                    <a:pt x="7344" y="1705"/>
                    <a:pt x="6842" y="1429"/>
                    <a:pt x="6341" y="1178"/>
                  </a:cubicBezTo>
                  <a:cubicBezTo>
                    <a:pt x="5815" y="928"/>
                    <a:pt x="5338" y="702"/>
                    <a:pt x="4812" y="527"/>
                  </a:cubicBezTo>
                  <a:cubicBezTo>
                    <a:pt x="4286" y="351"/>
                    <a:pt x="3785" y="226"/>
                    <a:pt x="3308" y="126"/>
                  </a:cubicBezTo>
                  <a:cubicBezTo>
                    <a:pt x="3058" y="76"/>
                    <a:pt x="2832" y="51"/>
                    <a:pt x="2632" y="26"/>
                  </a:cubicBezTo>
                  <a:cubicBezTo>
                    <a:pt x="2406" y="1"/>
                    <a:pt x="2206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-1202736" flipH="1">
              <a:off x="3428772" y="-501243"/>
              <a:ext cx="320551" cy="462304"/>
            </a:xfrm>
            <a:custGeom>
              <a:avLst/>
              <a:gdLst/>
              <a:ahLst/>
              <a:cxnLst/>
              <a:rect l="l" t="t" r="r" b="b"/>
              <a:pathLst>
                <a:path w="10427" h="15038" extrusionOk="0">
                  <a:moveTo>
                    <a:pt x="10276" y="0"/>
                  </a:moveTo>
                  <a:cubicBezTo>
                    <a:pt x="10276" y="0"/>
                    <a:pt x="10176" y="25"/>
                    <a:pt x="10025" y="75"/>
                  </a:cubicBezTo>
                  <a:cubicBezTo>
                    <a:pt x="9850" y="125"/>
                    <a:pt x="9599" y="201"/>
                    <a:pt x="9323" y="326"/>
                  </a:cubicBezTo>
                  <a:cubicBezTo>
                    <a:pt x="9048" y="426"/>
                    <a:pt x="8722" y="577"/>
                    <a:pt x="8346" y="777"/>
                  </a:cubicBezTo>
                  <a:cubicBezTo>
                    <a:pt x="7995" y="952"/>
                    <a:pt x="7619" y="1178"/>
                    <a:pt x="7218" y="1404"/>
                  </a:cubicBezTo>
                  <a:cubicBezTo>
                    <a:pt x="6842" y="1679"/>
                    <a:pt x="6441" y="1955"/>
                    <a:pt x="6040" y="2256"/>
                  </a:cubicBezTo>
                  <a:cubicBezTo>
                    <a:pt x="5639" y="2582"/>
                    <a:pt x="5238" y="2907"/>
                    <a:pt x="4837" y="3283"/>
                  </a:cubicBezTo>
                  <a:cubicBezTo>
                    <a:pt x="4060" y="4035"/>
                    <a:pt x="3358" y="4887"/>
                    <a:pt x="2732" y="5815"/>
                  </a:cubicBezTo>
                  <a:cubicBezTo>
                    <a:pt x="2080" y="6742"/>
                    <a:pt x="1529" y="7745"/>
                    <a:pt x="1128" y="8747"/>
                  </a:cubicBezTo>
                  <a:cubicBezTo>
                    <a:pt x="702" y="9750"/>
                    <a:pt x="401" y="10752"/>
                    <a:pt x="226" y="11679"/>
                  </a:cubicBezTo>
                  <a:cubicBezTo>
                    <a:pt x="50" y="12607"/>
                    <a:pt x="0" y="13434"/>
                    <a:pt x="0" y="14035"/>
                  </a:cubicBezTo>
                  <a:cubicBezTo>
                    <a:pt x="0" y="14336"/>
                    <a:pt x="25" y="14612"/>
                    <a:pt x="25" y="14762"/>
                  </a:cubicBezTo>
                  <a:cubicBezTo>
                    <a:pt x="50" y="14938"/>
                    <a:pt x="50" y="15038"/>
                    <a:pt x="50" y="15038"/>
                  </a:cubicBezTo>
                  <a:cubicBezTo>
                    <a:pt x="50" y="15038"/>
                    <a:pt x="150" y="15013"/>
                    <a:pt x="326" y="14988"/>
                  </a:cubicBezTo>
                  <a:cubicBezTo>
                    <a:pt x="476" y="14938"/>
                    <a:pt x="752" y="14862"/>
                    <a:pt x="1028" y="14762"/>
                  </a:cubicBezTo>
                  <a:cubicBezTo>
                    <a:pt x="1604" y="14562"/>
                    <a:pt x="2381" y="14236"/>
                    <a:pt x="3183" y="13760"/>
                  </a:cubicBezTo>
                  <a:cubicBezTo>
                    <a:pt x="3985" y="13283"/>
                    <a:pt x="4862" y="12682"/>
                    <a:pt x="5664" y="11930"/>
                  </a:cubicBezTo>
                  <a:cubicBezTo>
                    <a:pt x="6466" y="11203"/>
                    <a:pt x="7218" y="10326"/>
                    <a:pt x="7870" y="9374"/>
                  </a:cubicBezTo>
                  <a:cubicBezTo>
                    <a:pt x="8521" y="8421"/>
                    <a:pt x="9073" y="7394"/>
                    <a:pt x="9474" y="6366"/>
                  </a:cubicBezTo>
                  <a:cubicBezTo>
                    <a:pt x="9674" y="5865"/>
                    <a:pt x="9875" y="5364"/>
                    <a:pt x="10000" y="4837"/>
                  </a:cubicBezTo>
                  <a:cubicBezTo>
                    <a:pt x="10125" y="4336"/>
                    <a:pt x="10226" y="3835"/>
                    <a:pt x="10276" y="3384"/>
                  </a:cubicBezTo>
                  <a:cubicBezTo>
                    <a:pt x="10351" y="2907"/>
                    <a:pt x="10401" y="2456"/>
                    <a:pt x="10401" y="2055"/>
                  </a:cubicBezTo>
                  <a:cubicBezTo>
                    <a:pt x="10426" y="1654"/>
                    <a:pt x="10426" y="1303"/>
                    <a:pt x="10401" y="978"/>
                  </a:cubicBezTo>
                  <a:cubicBezTo>
                    <a:pt x="10376" y="677"/>
                    <a:pt x="10351" y="426"/>
                    <a:pt x="10326" y="251"/>
                  </a:cubicBezTo>
                  <a:cubicBezTo>
                    <a:pt x="10301" y="100"/>
                    <a:pt x="10276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 rot="-1202736" flipH="1">
              <a:off x="2563638" y="54996"/>
              <a:ext cx="191125" cy="163365"/>
            </a:xfrm>
            <a:custGeom>
              <a:avLst/>
              <a:gdLst/>
              <a:ahLst/>
              <a:cxnLst/>
              <a:rect l="l" t="t" r="r" b="b"/>
              <a:pathLst>
                <a:path w="6217" h="5314" extrusionOk="0">
                  <a:moveTo>
                    <a:pt x="5617" y="1"/>
                  </a:moveTo>
                  <a:cubicBezTo>
                    <a:pt x="5526" y="1"/>
                    <a:pt x="5432" y="36"/>
                    <a:pt x="5348" y="120"/>
                  </a:cubicBezTo>
                  <a:cubicBezTo>
                    <a:pt x="3744" y="1699"/>
                    <a:pt x="2015" y="3152"/>
                    <a:pt x="336" y="4606"/>
                  </a:cubicBezTo>
                  <a:cubicBezTo>
                    <a:pt x="0" y="4882"/>
                    <a:pt x="302" y="5314"/>
                    <a:pt x="641" y="5314"/>
                  </a:cubicBezTo>
                  <a:cubicBezTo>
                    <a:pt x="732" y="5314"/>
                    <a:pt x="827" y="5282"/>
                    <a:pt x="912" y="5207"/>
                  </a:cubicBezTo>
                  <a:cubicBezTo>
                    <a:pt x="2616" y="3729"/>
                    <a:pt x="4321" y="2300"/>
                    <a:pt x="5925" y="721"/>
                  </a:cubicBezTo>
                  <a:cubicBezTo>
                    <a:pt x="6217" y="429"/>
                    <a:pt x="5934" y="1"/>
                    <a:pt x="5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 rot="-1202736" flipH="1">
              <a:off x="3245348" y="-16168"/>
              <a:ext cx="196013" cy="205882"/>
            </a:xfrm>
            <a:custGeom>
              <a:avLst/>
              <a:gdLst/>
              <a:ahLst/>
              <a:cxnLst/>
              <a:rect l="l" t="t" r="r" b="b"/>
              <a:pathLst>
                <a:path w="6376" h="6697" extrusionOk="0">
                  <a:moveTo>
                    <a:pt x="570" y="0"/>
                  </a:moveTo>
                  <a:cubicBezTo>
                    <a:pt x="272" y="0"/>
                    <a:pt x="1" y="419"/>
                    <a:pt x="248" y="723"/>
                  </a:cubicBezTo>
                  <a:cubicBezTo>
                    <a:pt x="1852" y="2803"/>
                    <a:pt x="3531" y="4808"/>
                    <a:pt x="5461" y="6588"/>
                  </a:cubicBezTo>
                  <a:cubicBezTo>
                    <a:pt x="5548" y="6664"/>
                    <a:pt x="5645" y="6696"/>
                    <a:pt x="5739" y="6696"/>
                  </a:cubicBezTo>
                  <a:cubicBezTo>
                    <a:pt x="6076" y="6696"/>
                    <a:pt x="6376" y="6280"/>
                    <a:pt x="6062" y="5986"/>
                  </a:cubicBezTo>
                  <a:cubicBezTo>
                    <a:pt x="4107" y="4207"/>
                    <a:pt x="2453" y="2227"/>
                    <a:pt x="849" y="146"/>
                  </a:cubicBezTo>
                  <a:cubicBezTo>
                    <a:pt x="764" y="43"/>
                    <a:pt x="666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 rot="-1202736" flipH="1">
              <a:off x="3374733" y="-244907"/>
              <a:ext cx="132899" cy="207357"/>
            </a:xfrm>
            <a:custGeom>
              <a:avLst/>
              <a:gdLst/>
              <a:ahLst/>
              <a:cxnLst/>
              <a:rect l="l" t="t" r="r" b="b"/>
              <a:pathLst>
                <a:path w="4323" h="6745" extrusionOk="0">
                  <a:moveTo>
                    <a:pt x="3816" y="0"/>
                  </a:moveTo>
                  <a:cubicBezTo>
                    <a:pt x="3649" y="0"/>
                    <a:pt x="3478" y="85"/>
                    <a:pt x="3399" y="282"/>
                  </a:cubicBezTo>
                  <a:cubicBezTo>
                    <a:pt x="2547" y="2337"/>
                    <a:pt x="1369" y="4242"/>
                    <a:pt x="191" y="6122"/>
                  </a:cubicBezTo>
                  <a:cubicBezTo>
                    <a:pt x="0" y="6451"/>
                    <a:pt x="290" y="6745"/>
                    <a:pt x="577" y="6745"/>
                  </a:cubicBezTo>
                  <a:cubicBezTo>
                    <a:pt x="705" y="6745"/>
                    <a:pt x="833" y="6687"/>
                    <a:pt x="918" y="6548"/>
                  </a:cubicBezTo>
                  <a:cubicBezTo>
                    <a:pt x="2146" y="4593"/>
                    <a:pt x="3324" y="2638"/>
                    <a:pt x="4201" y="508"/>
                  </a:cubicBezTo>
                  <a:cubicBezTo>
                    <a:pt x="4323" y="203"/>
                    <a:pt x="4075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 rot="-1202736" flipH="1">
              <a:off x="2829928" y="124671"/>
              <a:ext cx="162350" cy="178306"/>
            </a:xfrm>
            <a:custGeom>
              <a:avLst/>
              <a:gdLst/>
              <a:ahLst/>
              <a:cxnLst/>
              <a:rect l="l" t="t" r="r" b="b"/>
              <a:pathLst>
                <a:path w="5281" h="5800" extrusionOk="0">
                  <a:moveTo>
                    <a:pt x="637" y="0"/>
                  </a:moveTo>
                  <a:cubicBezTo>
                    <a:pt x="300" y="0"/>
                    <a:pt x="0" y="417"/>
                    <a:pt x="314" y="711"/>
                  </a:cubicBezTo>
                  <a:cubicBezTo>
                    <a:pt x="1918" y="2139"/>
                    <a:pt x="3020" y="3944"/>
                    <a:pt x="4324" y="5623"/>
                  </a:cubicBezTo>
                  <a:cubicBezTo>
                    <a:pt x="4419" y="5748"/>
                    <a:pt x="4549" y="5799"/>
                    <a:pt x="4677" y="5799"/>
                  </a:cubicBezTo>
                  <a:cubicBezTo>
                    <a:pt x="4985" y="5799"/>
                    <a:pt x="5281" y="5498"/>
                    <a:pt x="5051" y="5197"/>
                  </a:cubicBezTo>
                  <a:cubicBezTo>
                    <a:pt x="3697" y="3467"/>
                    <a:pt x="2569" y="1613"/>
                    <a:pt x="915" y="109"/>
                  </a:cubicBezTo>
                  <a:cubicBezTo>
                    <a:pt x="828" y="33"/>
                    <a:pt x="731" y="0"/>
                    <a:pt x="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 rot="-1202736" flipH="1">
              <a:off x="2811586" y="271646"/>
              <a:ext cx="143874" cy="96500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81"/>
                    <a:pt x="2374" y="5"/>
                  </a:cubicBezTo>
                  <a:cubicBezTo>
                    <a:pt x="2327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 rot="-1202736" flipH="1">
              <a:off x="3253953" y="148775"/>
              <a:ext cx="143874" cy="96500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0"/>
                  </a:moveTo>
                  <a:cubicBezTo>
                    <a:pt x="279" y="0"/>
                    <a:pt x="1" y="3138"/>
                    <a:pt x="2549" y="3138"/>
                  </a:cubicBezTo>
                  <a:cubicBezTo>
                    <a:pt x="4454" y="3138"/>
                    <a:pt x="4679" y="56"/>
                    <a:pt x="2398" y="5"/>
                  </a:cubicBezTo>
                  <a:cubicBezTo>
                    <a:pt x="2351" y="2"/>
                    <a:pt x="2305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 rot="-1202736" flipH="1">
              <a:off x="3289647" y="-263716"/>
              <a:ext cx="143874" cy="96500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59" y="1"/>
                  </a:moveTo>
                  <a:cubicBezTo>
                    <a:pt x="256" y="1"/>
                    <a:pt x="1" y="3139"/>
                    <a:pt x="2525" y="3139"/>
                  </a:cubicBezTo>
                  <a:cubicBezTo>
                    <a:pt x="4454" y="3139"/>
                    <a:pt x="4680" y="56"/>
                    <a:pt x="2399" y="6"/>
                  </a:cubicBezTo>
                  <a:cubicBezTo>
                    <a:pt x="2352" y="2"/>
                    <a:pt x="2305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 rot="-1202736" flipH="1">
              <a:off x="2887777" y="189912"/>
              <a:ext cx="107168" cy="72583"/>
            </a:xfrm>
            <a:custGeom>
              <a:avLst/>
              <a:gdLst/>
              <a:ahLst/>
              <a:cxnLst/>
              <a:rect l="l" t="t" r="r" b="b"/>
              <a:pathLst>
                <a:path w="3486" h="2361" extrusionOk="0">
                  <a:moveTo>
                    <a:pt x="1666" y="0"/>
                  </a:moveTo>
                  <a:cubicBezTo>
                    <a:pt x="192" y="0"/>
                    <a:pt x="0" y="2336"/>
                    <a:pt x="1882" y="2361"/>
                  </a:cubicBezTo>
                  <a:cubicBezTo>
                    <a:pt x="3310" y="2361"/>
                    <a:pt x="3486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 rot="-1202736" flipH="1">
              <a:off x="3246774" y="58771"/>
              <a:ext cx="107936" cy="72583"/>
            </a:xfrm>
            <a:custGeom>
              <a:avLst/>
              <a:gdLst/>
              <a:ahLst/>
              <a:cxnLst/>
              <a:rect l="l" t="t" r="r" b="b"/>
              <a:pathLst>
                <a:path w="3511" h="2361" extrusionOk="0">
                  <a:moveTo>
                    <a:pt x="1666" y="0"/>
                  </a:moveTo>
                  <a:cubicBezTo>
                    <a:pt x="191" y="0"/>
                    <a:pt x="0" y="2336"/>
                    <a:pt x="1907" y="2361"/>
                  </a:cubicBezTo>
                  <a:cubicBezTo>
                    <a:pt x="3335" y="2361"/>
                    <a:pt x="3511" y="55"/>
                    <a:pt x="1781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 rot="-1202736" flipH="1">
              <a:off x="3410691" y="-193779"/>
              <a:ext cx="107660" cy="7184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7" y="1"/>
                  </a:moveTo>
                  <a:cubicBezTo>
                    <a:pt x="192" y="1"/>
                    <a:pt x="0" y="2336"/>
                    <a:pt x="1882" y="2336"/>
                  </a:cubicBezTo>
                  <a:cubicBezTo>
                    <a:pt x="1890" y="2336"/>
                    <a:pt x="1897" y="2336"/>
                    <a:pt x="1905" y="2336"/>
                  </a:cubicBezTo>
                  <a:cubicBezTo>
                    <a:pt x="3313" y="2336"/>
                    <a:pt x="3502" y="30"/>
                    <a:pt x="1782" y="5"/>
                  </a:cubicBezTo>
                  <a:cubicBezTo>
                    <a:pt x="1743" y="2"/>
                    <a:pt x="170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 rot="-1202736" flipH="1">
              <a:off x="2485864" y="35344"/>
              <a:ext cx="143567" cy="96562"/>
            </a:xfrm>
            <a:custGeom>
              <a:avLst/>
              <a:gdLst/>
              <a:ahLst/>
              <a:cxnLst/>
              <a:rect l="l" t="t" r="r" b="b"/>
              <a:pathLst>
                <a:path w="4670" h="3141" extrusionOk="0">
                  <a:moveTo>
                    <a:pt x="2203" y="1"/>
                  </a:moveTo>
                  <a:cubicBezTo>
                    <a:pt x="244" y="1"/>
                    <a:pt x="0" y="3116"/>
                    <a:pt x="2514" y="3140"/>
                  </a:cubicBezTo>
                  <a:cubicBezTo>
                    <a:pt x="4419" y="3140"/>
                    <a:pt x="4670" y="57"/>
                    <a:pt x="2364" y="7"/>
                  </a:cubicBezTo>
                  <a:cubicBezTo>
                    <a:pt x="2309" y="3"/>
                    <a:pt x="2256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 rot="-1202736" flipH="1">
              <a:off x="2606250" y="61190"/>
              <a:ext cx="107936" cy="72613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66" y="1"/>
                  </a:moveTo>
                  <a:cubicBezTo>
                    <a:pt x="191" y="1"/>
                    <a:pt x="1" y="2337"/>
                    <a:pt x="1907" y="2361"/>
                  </a:cubicBezTo>
                  <a:cubicBezTo>
                    <a:pt x="3335" y="2361"/>
                    <a:pt x="3511" y="55"/>
                    <a:pt x="1782" y="5"/>
                  </a:cubicBezTo>
                  <a:cubicBezTo>
                    <a:pt x="1742" y="2"/>
                    <a:pt x="1704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 rot="-1202736" flipH="1">
              <a:off x="3785332" y="-564564"/>
              <a:ext cx="273546" cy="492524"/>
            </a:xfrm>
            <a:custGeom>
              <a:avLst/>
              <a:gdLst/>
              <a:ahLst/>
              <a:cxnLst/>
              <a:rect l="l" t="t" r="r" b="b"/>
              <a:pathLst>
                <a:path w="8898" h="16021" extrusionOk="0">
                  <a:moveTo>
                    <a:pt x="4239" y="1"/>
                  </a:moveTo>
                  <a:cubicBezTo>
                    <a:pt x="3672" y="1"/>
                    <a:pt x="3052" y="99"/>
                    <a:pt x="2431" y="381"/>
                  </a:cubicBezTo>
                  <a:cubicBezTo>
                    <a:pt x="2005" y="582"/>
                    <a:pt x="1629" y="858"/>
                    <a:pt x="1328" y="1183"/>
                  </a:cubicBezTo>
                  <a:cubicBezTo>
                    <a:pt x="1003" y="1484"/>
                    <a:pt x="777" y="1860"/>
                    <a:pt x="602" y="2186"/>
                  </a:cubicBezTo>
                  <a:cubicBezTo>
                    <a:pt x="251" y="2888"/>
                    <a:pt x="125" y="3564"/>
                    <a:pt x="50" y="4166"/>
                  </a:cubicBezTo>
                  <a:cubicBezTo>
                    <a:pt x="0" y="4767"/>
                    <a:pt x="0" y="5344"/>
                    <a:pt x="25" y="5895"/>
                  </a:cubicBezTo>
                  <a:cubicBezTo>
                    <a:pt x="100" y="6973"/>
                    <a:pt x="301" y="7950"/>
                    <a:pt x="552" y="8853"/>
                  </a:cubicBezTo>
                  <a:cubicBezTo>
                    <a:pt x="802" y="9755"/>
                    <a:pt x="1078" y="10557"/>
                    <a:pt x="1354" y="11309"/>
                  </a:cubicBezTo>
                  <a:cubicBezTo>
                    <a:pt x="1930" y="12788"/>
                    <a:pt x="2557" y="13965"/>
                    <a:pt x="3008" y="14767"/>
                  </a:cubicBezTo>
                  <a:cubicBezTo>
                    <a:pt x="3233" y="15194"/>
                    <a:pt x="3434" y="15494"/>
                    <a:pt x="3559" y="15695"/>
                  </a:cubicBezTo>
                  <a:cubicBezTo>
                    <a:pt x="3684" y="15920"/>
                    <a:pt x="3760" y="16021"/>
                    <a:pt x="3760" y="16021"/>
                  </a:cubicBezTo>
                  <a:cubicBezTo>
                    <a:pt x="3760" y="16021"/>
                    <a:pt x="3760" y="15895"/>
                    <a:pt x="3734" y="15645"/>
                  </a:cubicBezTo>
                  <a:cubicBezTo>
                    <a:pt x="3734" y="15394"/>
                    <a:pt x="3709" y="15018"/>
                    <a:pt x="3659" y="14567"/>
                  </a:cubicBezTo>
                  <a:cubicBezTo>
                    <a:pt x="3609" y="14116"/>
                    <a:pt x="3559" y="13564"/>
                    <a:pt x="3509" y="12938"/>
                  </a:cubicBezTo>
                  <a:cubicBezTo>
                    <a:pt x="3434" y="12311"/>
                    <a:pt x="3359" y="11610"/>
                    <a:pt x="3283" y="10833"/>
                  </a:cubicBezTo>
                  <a:cubicBezTo>
                    <a:pt x="3208" y="10081"/>
                    <a:pt x="3133" y="9279"/>
                    <a:pt x="3058" y="8427"/>
                  </a:cubicBezTo>
                  <a:cubicBezTo>
                    <a:pt x="3008" y="7574"/>
                    <a:pt x="2983" y="6697"/>
                    <a:pt x="3033" y="5845"/>
                  </a:cubicBezTo>
                  <a:cubicBezTo>
                    <a:pt x="3058" y="5419"/>
                    <a:pt x="3083" y="4993"/>
                    <a:pt x="3183" y="4617"/>
                  </a:cubicBezTo>
                  <a:cubicBezTo>
                    <a:pt x="3258" y="4241"/>
                    <a:pt x="3359" y="3915"/>
                    <a:pt x="3484" y="3715"/>
                  </a:cubicBezTo>
                  <a:cubicBezTo>
                    <a:pt x="3634" y="3514"/>
                    <a:pt x="3709" y="3464"/>
                    <a:pt x="3810" y="3414"/>
                  </a:cubicBezTo>
                  <a:cubicBezTo>
                    <a:pt x="3892" y="3373"/>
                    <a:pt x="4074" y="3332"/>
                    <a:pt x="4315" y="3332"/>
                  </a:cubicBezTo>
                  <a:cubicBezTo>
                    <a:pt x="4369" y="3332"/>
                    <a:pt x="4427" y="3334"/>
                    <a:pt x="4486" y="3339"/>
                  </a:cubicBezTo>
                  <a:cubicBezTo>
                    <a:pt x="4562" y="3364"/>
                    <a:pt x="4637" y="3364"/>
                    <a:pt x="4737" y="3389"/>
                  </a:cubicBezTo>
                  <a:lnTo>
                    <a:pt x="4837" y="3389"/>
                  </a:lnTo>
                  <a:lnTo>
                    <a:pt x="4937" y="3414"/>
                  </a:lnTo>
                  <a:lnTo>
                    <a:pt x="4988" y="3439"/>
                  </a:lnTo>
                  <a:lnTo>
                    <a:pt x="5038" y="3439"/>
                  </a:lnTo>
                  <a:lnTo>
                    <a:pt x="5113" y="3464"/>
                  </a:lnTo>
                  <a:cubicBezTo>
                    <a:pt x="5163" y="3489"/>
                    <a:pt x="5213" y="3514"/>
                    <a:pt x="5238" y="3539"/>
                  </a:cubicBezTo>
                  <a:cubicBezTo>
                    <a:pt x="5389" y="3615"/>
                    <a:pt x="5464" y="3690"/>
                    <a:pt x="5589" y="3890"/>
                  </a:cubicBezTo>
                  <a:cubicBezTo>
                    <a:pt x="5689" y="4091"/>
                    <a:pt x="5765" y="4417"/>
                    <a:pt x="5815" y="4792"/>
                  </a:cubicBezTo>
                  <a:cubicBezTo>
                    <a:pt x="5840" y="5168"/>
                    <a:pt x="5840" y="5569"/>
                    <a:pt x="5815" y="5996"/>
                  </a:cubicBezTo>
                  <a:cubicBezTo>
                    <a:pt x="5740" y="6848"/>
                    <a:pt x="5589" y="7725"/>
                    <a:pt x="5414" y="8552"/>
                  </a:cubicBezTo>
                  <a:cubicBezTo>
                    <a:pt x="5238" y="9379"/>
                    <a:pt x="5063" y="10181"/>
                    <a:pt x="4862" y="10933"/>
                  </a:cubicBezTo>
                  <a:cubicBezTo>
                    <a:pt x="4511" y="12412"/>
                    <a:pt x="4186" y="13690"/>
                    <a:pt x="3985" y="14592"/>
                  </a:cubicBezTo>
                  <a:cubicBezTo>
                    <a:pt x="3885" y="15043"/>
                    <a:pt x="3835" y="15394"/>
                    <a:pt x="3810" y="15645"/>
                  </a:cubicBezTo>
                  <a:cubicBezTo>
                    <a:pt x="3760" y="15895"/>
                    <a:pt x="3760" y="16021"/>
                    <a:pt x="3760" y="16021"/>
                  </a:cubicBezTo>
                  <a:cubicBezTo>
                    <a:pt x="3760" y="16021"/>
                    <a:pt x="4060" y="15595"/>
                    <a:pt x="4587" y="14843"/>
                  </a:cubicBezTo>
                  <a:cubicBezTo>
                    <a:pt x="5113" y="14091"/>
                    <a:pt x="5865" y="13013"/>
                    <a:pt x="6617" y="11610"/>
                  </a:cubicBezTo>
                  <a:cubicBezTo>
                    <a:pt x="7018" y="10933"/>
                    <a:pt x="7394" y="10156"/>
                    <a:pt x="7770" y="9304"/>
                  </a:cubicBezTo>
                  <a:cubicBezTo>
                    <a:pt x="8120" y="8427"/>
                    <a:pt x="8471" y="7499"/>
                    <a:pt x="8697" y="6422"/>
                  </a:cubicBezTo>
                  <a:cubicBezTo>
                    <a:pt x="8797" y="5895"/>
                    <a:pt x="8897" y="5319"/>
                    <a:pt x="8897" y="4717"/>
                  </a:cubicBezTo>
                  <a:cubicBezTo>
                    <a:pt x="8897" y="4091"/>
                    <a:pt x="8847" y="3389"/>
                    <a:pt x="8547" y="2662"/>
                  </a:cubicBezTo>
                  <a:cubicBezTo>
                    <a:pt x="8271" y="1935"/>
                    <a:pt x="7694" y="1158"/>
                    <a:pt x="6943" y="707"/>
                  </a:cubicBezTo>
                  <a:cubicBezTo>
                    <a:pt x="6767" y="582"/>
                    <a:pt x="6592" y="507"/>
                    <a:pt x="6391" y="432"/>
                  </a:cubicBezTo>
                  <a:lnTo>
                    <a:pt x="6115" y="306"/>
                  </a:lnTo>
                  <a:lnTo>
                    <a:pt x="5790" y="206"/>
                  </a:lnTo>
                  <a:lnTo>
                    <a:pt x="5664" y="181"/>
                  </a:lnTo>
                  <a:lnTo>
                    <a:pt x="5564" y="156"/>
                  </a:lnTo>
                  <a:lnTo>
                    <a:pt x="5414" y="131"/>
                  </a:lnTo>
                  <a:lnTo>
                    <a:pt x="5288" y="106"/>
                  </a:lnTo>
                  <a:cubicBezTo>
                    <a:pt x="5138" y="81"/>
                    <a:pt x="4963" y="56"/>
                    <a:pt x="4787" y="31"/>
                  </a:cubicBezTo>
                  <a:cubicBezTo>
                    <a:pt x="4612" y="12"/>
                    <a:pt x="4428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 rot="-1202736" flipH="1">
              <a:off x="3693813" y="-40824"/>
              <a:ext cx="409919" cy="389229"/>
            </a:xfrm>
            <a:custGeom>
              <a:avLst/>
              <a:gdLst/>
              <a:ahLst/>
              <a:cxnLst/>
              <a:rect l="l" t="t" r="r" b="b"/>
              <a:pathLst>
                <a:path w="13334" h="12661" extrusionOk="0">
                  <a:moveTo>
                    <a:pt x="1504" y="0"/>
                  </a:moveTo>
                  <a:cubicBezTo>
                    <a:pt x="1028" y="0"/>
                    <a:pt x="627" y="50"/>
                    <a:pt x="376" y="100"/>
                  </a:cubicBezTo>
                  <a:cubicBezTo>
                    <a:pt x="126" y="151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26" y="226"/>
                    <a:pt x="376" y="276"/>
                  </a:cubicBezTo>
                  <a:cubicBezTo>
                    <a:pt x="602" y="351"/>
                    <a:pt x="953" y="476"/>
                    <a:pt x="1379" y="652"/>
                  </a:cubicBezTo>
                  <a:cubicBezTo>
                    <a:pt x="2206" y="1028"/>
                    <a:pt x="3384" y="1604"/>
                    <a:pt x="4687" y="2406"/>
                  </a:cubicBezTo>
                  <a:cubicBezTo>
                    <a:pt x="5339" y="2807"/>
                    <a:pt x="6041" y="3233"/>
                    <a:pt x="6717" y="3760"/>
                  </a:cubicBezTo>
                  <a:cubicBezTo>
                    <a:pt x="7394" y="4261"/>
                    <a:pt x="8071" y="4812"/>
                    <a:pt x="8672" y="5439"/>
                  </a:cubicBezTo>
                  <a:cubicBezTo>
                    <a:pt x="8948" y="5740"/>
                    <a:pt x="9224" y="6065"/>
                    <a:pt x="9449" y="6391"/>
                  </a:cubicBezTo>
                  <a:cubicBezTo>
                    <a:pt x="9650" y="6717"/>
                    <a:pt x="9800" y="7018"/>
                    <a:pt x="9875" y="7319"/>
                  </a:cubicBezTo>
                  <a:cubicBezTo>
                    <a:pt x="9976" y="7594"/>
                    <a:pt x="9976" y="7845"/>
                    <a:pt x="9925" y="8095"/>
                  </a:cubicBezTo>
                  <a:cubicBezTo>
                    <a:pt x="9875" y="8321"/>
                    <a:pt x="9775" y="8597"/>
                    <a:pt x="9575" y="8872"/>
                  </a:cubicBezTo>
                  <a:lnTo>
                    <a:pt x="9549" y="8923"/>
                  </a:lnTo>
                  <a:lnTo>
                    <a:pt x="9549" y="8923"/>
                  </a:lnTo>
                  <a:lnTo>
                    <a:pt x="9549" y="8923"/>
                  </a:lnTo>
                  <a:lnTo>
                    <a:pt x="9524" y="8948"/>
                  </a:lnTo>
                  <a:cubicBezTo>
                    <a:pt x="9527" y="8945"/>
                    <a:pt x="9529" y="8943"/>
                    <a:pt x="9530" y="8943"/>
                  </a:cubicBezTo>
                  <a:cubicBezTo>
                    <a:pt x="9530" y="8943"/>
                    <a:pt x="9530" y="8945"/>
                    <a:pt x="9529" y="8948"/>
                  </a:cubicBezTo>
                  <a:lnTo>
                    <a:pt x="9529" y="8948"/>
                  </a:lnTo>
                  <a:lnTo>
                    <a:pt x="9424" y="9073"/>
                  </a:lnTo>
                  <a:cubicBezTo>
                    <a:pt x="9374" y="9123"/>
                    <a:pt x="9374" y="9148"/>
                    <a:pt x="9324" y="9198"/>
                  </a:cubicBezTo>
                  <a:cubicBezTo>
                    <a:pt x="9249" y="9273"/>
                    <a:pt x="9174" y="9324"/>
                    <a:pt x="9123" y="9349"/>
                  </a:cubicBezTo>
                  <a:cubicBezTo>
                    <a:pt x="9073" y="9374"/>
                    <a:pt x="9073" y="9374"/>
                    <a:pt x="9023" y="9374"/>
                  </a:cubicBezTo>
                  <a:cubicBezTo>
                    <a:pt x="8998" y="9386"/>
                    <a:pt x="8967" y="9392"/>
                    <a:pt x="8926" y="9392"/>
                  </a:cubicBezTo>
                  <a:cubicBezTo>
                    <a:pt x="8885" y="9392"/>
                    <a:pt x="8835" y="9386"/>
                    <a:pt x="8773" y="9374"/>
                  </a:cubicBezTo>
                  <a:cubicBezTo>
                    <a:pt x="8572" y="9298"/>
                    <a:pt x="8246" y="9148"/>
                    <a:pt x="7920" y="8923"/>
                  </a:cubicBezTo>
                  <a:cubicBezTo>
                    <a:pt x="7595" y="8697"/>
                    <a:pt x="7244" y="8396"/>
                    <a:pt x="6918" y="8095"/>
                  </a:cubicBezTo>
                  <a:cubicBezTo>
                    <a:pt x="6291" y="7494"/>
                    <a:pt x="5665" y="6817"/>
                    <a:pt x="5088" y="6166"/>
                  </a:cubicBezTo>
                  <a:cubicBezTo>
                    <a:pt x="4537" y="5489"/>
                    <a:pt x="3986" y="4837"/>
                    <a:pt x="3509" y="4236"/>
                  </a:cubicBezTo>
                  <a:cubicBezTo>
                    <a:pt x="2507" y="3008"/>
                    <a:pt x="1655" y="1980"/>
                    <a:pt x="1028" y="1253"/>
                  </a:cubicBezTo>
                  <a:cubicBezTo>
                    <a:pt x="727" y="902"/>
                    <a:pt x="452" y="627"/>
                    <a:pt x="276" y="451"/>
                  </a:cubicBezTo>
                  <a:cubicBezTo>
                    <a:pt x="101" y="2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51" y="702"/>
                    <a:pt x="452" y="1604"/>
                  </a:cubicBezTo>
                  <a:cubicBezTo>
                    <a:pt x="752" y="2481"/>
                    <a:pt x="1178" y="3760"/>
                    <a:pt x="1855" y="5238"/>
                  </a:cubicBezTo>
                  <a:cubicBezTo>
                    <a:pt x="2181" y="5990"/>
                    <a:pt x="2582" y="6767"/>
                    <a:pt x="3033" y="7594"/>
                  </a:cubicBezTo>
                  <a:cubicBezTo>
                    <a:pt x="3509" y="8421"/>
                    <a:pt x="4061" y="9273"/>
                    <a:pt x="4762" y="10126"/>
                  </a:cubicBezTo>
                  <a:cubicBezTo>
                    <a:pt x="5113" y="10552"/>
                    <a:pt x="5514" y="10978"/>
                    <a:pt x="5991" y="11379"/>
                  </a:cubicBezTo>
                  <a:cubicBezTo>
                    <a:pt x="6467" y="11780"/>
                    <a:pt x="7018" y="12181"/>
                    <a:pt x="7770" y="12456"/>
                  </a:cubicBezTo>
                  <a:cubicBezTo>
                    <a:pt x="8129" y="12569"/>
                    <a:pt x="8508" y="12661"/>
                    <a:pt x="8944" y="12661"/>
                  </a:cubicBezTo>
                  <a:cubicBezTo>
                    <a:pt x="8995" y="12661"/>
                    <a:pt x="9046" y="12660"/>
                    <a:pt x="9098" y="12657"/>
                  </a:cubicBezTo>
                  <a:cubicBezTo>
                    <a:pt x="9139" y="12659"/>
                    <a:pt x="9180" y="12660"/>
                    <a:pt x="9220" y="12660"/>
                  </a:cubicBezTo>
                  <a:cubicBezTo>
                    <a:pt x="9659" y="12660"/>
                    <a:pt x="10112" y="12540"/>
                    <a:pt x="10502" y="12356"/>
                  </a:cubicBezTo>
                  <a:cubicBezTo>
                    <a:pt x="10928" y="12156"/>
                    <a:pt x="11304" y="11905"/>
                    <a:pt x="11605" y="11629"/>
                  </a:cubicBezTo>
                  <a:cubicBezTo>
                    <a:pt x="11755" y="11504"/>
                    <a:pt x="11905" y="11304"/>
                    <a:pt x="12031" y="11153"/>
                  </a:cubicBezTo>
                  <a:lnTo>
                    <a:pt x="12156" y="11003"/>
                  </a:lnTo>
                  <a:lnTo>
                    <a:pt x="12206" y="10953"/>
                  </a:lnTo>
                  <a:lnTo>
                    <a:pt x="12281" y="10852"/>
                  </a:lnTo>
                  <a:lnTo>
                    <a:pt x="12281" y="10827"/>
                  </a:lnTo>
                  <a:lnTo>
                    <a:pt x="12357" y="10727"/>
                  </a:lnTo>
                  <a:cubicBezTo>
                    <a:pt x="12758" y="10126"/>
                    <a:pt x="13083" y="9399"/>
                    <a:pt x="13209" y="8597"/>
                  </a:cubicBezTo>
                  <a:cubicBezTo>
                    <a:pt x="13334" y="7795"/>
                    <a:pt x="13209" y="6968"/>
                    <a:pt x="12958" y="6291"/>
                  </a:cubicBezTo>
                  <a:cubicBezTo>
                    <a:pt x="12707" y="5589"/>
                    <a:pt x="12331" y="5013"/>
                    <a:pt x="11930" y="4511"/>
                  </a:cubicBezTo>
                  <a:cubicBezTo>
                    <a:pt x="11529" y="4010"/>
                    <a:pt x="11103" y="3609"/>
                    <a:pt x="10652" y="3258"/>
                  </a:cubicBezTo>
                  <a:cubicBezTo>
                    <a:pt x="9775" y="2532"/>
                    <a:pt x="8873" y="2005"/>
                    <a:pt x="7996" y="1579"/>
                  </a:cubicBezTo>
                  <a:cubicBezTo>
                    <a:pt x="7118" y="1178"/>
                    <a:pt x="6266" y="852"/>
                    <a:pt x="5464" y="627"/>
                  </a:cubicBezTo>
                  <a:cubicBezTo>
                    <a:pt x="3860" y="151"/>
                    <a:pt x="248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 rot="-1202736" flipH="1">
              <a:off x="3996089" y="-253909"/>
              <a:ext cx="418404" cy="124076"/>
            </a:xfrm>
            <a:custGeom>
              <a:avLst/>
              <a:gdLst/>
              <a:ahLst/>
              <a:cxnLst/>
              <a:rect l="l" t="t" r="r" b="b"/>
              <a:pathLst>
                <a:path w="13610" h="4036" extrusionOk="0">
                  <a:moveTo>
                    <a:pt x="777" y="0"/>
                  </a:moveTo>
                  <a:lnTo>
                    <a:pt x="0" y="1930"/>
                  </a:lnTo>
                  <a:cubicBezTo>
                    <a:pt x="1529" y="2531"/>
                    <a:pt x="3509" y="3033"/>
                    <a:pt x="5614" y="3409"/>
                  </a:cubicBezTo>
                  <a:cubicBezTo>
                    <a:pt x="7744" y="3810"/>
                    <a:pt x="9950" y="4035"/>
                    <a:pt x="11855" y="4035"/>
                  </a:cubicBezTo>
                  <a:cubicBezTo>
                    <a:pt x="12481" y="4035"/>
                    <a:pt x="13058" y="4010"/>
                    <a:pt x="13609" y="3960"/>
                  </a:cubicBezTo>
                  <a:lnTo>
                    <a:pt x="13384" y="1880"/>
                  </a:lnTo>
                  <a:cubicBezTo>
                    <a:pt x="12932" y="1930"/>
                    <a:pt x="12406" y="1955"/>
                    <a:pt x="11855" y="1955"/>
                  </a:cubicBezTo>
                  <a:cubicBezTo>
                    <a:pt x="10125" y="1955"/>
                    <a:pt x="7995" y="1729"/>
                    <a:pt x="5990" y="1353"/>
                  </a:cubicBezTo>
                  <a:cubicBezTo>
                    <a:pt x="3985" y="1003"/>
                    <a:pt x="2080" y="501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 rot="-1202736" flipH="1">
              <a:off x="4050461" y="-129678"/>
              <a:ext cx="128688" cy="409150"/>
            </a:xfrm>
            <a:custGeom>
              <a:avLst/>
              <a:gdLst/>
              <a:ahLst/>
              <a:cxnLst/>
              <a:rect l="l" t="t" r="r" b="b"/>
              <a:pathLst>
                <a:path w="4186" h="13309" extrusionOk="0">
                  <a:moveTo>
                    <a:pt x="2281" y="0"/>
                  </a:moveTo>
                  <a:cubicBezTo>
                    <a:pt x="777" y="3409"/>
                    <a:pt x="25" y="7544"/>
                    <a:pt x="0" y="11229"/>
                  </a:cubicBezTo>
                  <a:cubicBezTo>
                    <a:pt x="0" y="11930"/>
                    <a:pt x="50" y="12632"/>
                    <a:pt x="101" y="13309"/>
                  </a:cubicBezTo>
                  <a:lnTo>
                    <a:pt x="2181" y="13108"/>
                  </a:lnTo>
                  <a:cubicBezTo>
                    <a:pt x="2131" y="12507"/>
                    <a:pt x="2106" y="11880"/>
                    <a:pt x="2106" y="11229"/>
                  </a:cubicBezTo>
                  <a:cubicBezTo>
                    <a:pt x="2106" y="7845"/>
                    <a:pt x="2832" y="3910"/>
                    <a:pt x="4186" y="853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rot="-1202736" flipH="1">
              <a:off x="3937636" y="-148642"/>
              <a:ext cx="165701" cy="127950"/>
            </a:xfrm>
            <a:custGeom>
              <a:avLst/>
              <a:gdLst/>
              <a:ahLst/>
              <a:cxnLst/>
              <a:rect l="l" t="t" r="r" b="b"/>
              <a:pathLst>
                <a:path w="5390" h="4162" extrusionOk="0">
                  <a:moveTo>
                    <a:pt x="2707" y="1"/>
                  </a:moveTo>
                  <a:cubicBezTo>
                    <a:pt x="1" y="1"/>
                    <a:pt x="1" y="4161"/>
                    <a:pt x="2707" y="4161"/>
                  </a:cubicBezTo>
                  <a:cubicBezTo>
                    <a:pt x="5389" y="4161"/>
                    <a:pt x="5389" y="1"/>
                    <a:pt x="2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1839686" y="3944087"/>
            <a:ext cx="5464636" cy="1852584"/>
            <a:chOff x="1850223" y="3798112"/>
            <a:chExt cx="5464636" cy="1852584"/>
          </a:xfrm>
        </p:grpSpPr>
        <p:grpSp>
          <p:nvGrpSpPr>
            <p:cNvPr id="234" name="Google Shape;234;p7"/>
            <p:cNvGrpSpPr/>
            <p:nvPr/>
          </p:nvGrpSpPr>
          <p:grpSpPr>
            <a:xfrm rot="-9597153">
              <a:off x="1941151" y="4223947"/>
              <a:ext cx="2661380" cy="1000914"/>
              <a:chOff x="720000" y="3829047"/>
              <a:chExt cx="2057547" cy="773819"/>
            </a:xfrm>
          </p:grpSpPr>
          <p:sp>
            <p:nvSpPr>
              <p:cNvPr id="235" name="Google Shape;235;p7"/>
              <p:cNvSpPr/>
              <p:nvPr/>
            </p:nvSpPr>
            <p:spPr>
              <a:xfrm>
                <a:off x="747524" y="4140653"/>
                <a:ext cx="1628264" cy="367137"/>
              </a:xfrm>
              <a:custGeom>
                <a:avLst/>
                <a:gdLst/>
                <a:ahLst/>
                <a:cxnLst/>
                <a:rect l="l" t="t" r="r" b="b"/>
                <a:pathLst>
                  <a:path w="68508" h="15447" extrusionOk="0">
                    <a:moveTo>
                      <a:pt x="43313" y="0"/>
                    </a:moveTo>
                    <a:cubicBezTo>
                      <a:pt x="39438" y="0"/>
                      <a:pt x="35566" y="236"/>
                      <a:pt x="31724" y="725"/>
                    </a:cubicBezTo>
                    <a:cubicBezTo>
                      <a:pt x="20271" y="2178"/>
                      <a:pt x="8842" y="6239"/>
                      <a:pt x="446" y="14384"/>
                    </a:cubicBezTo>
                    <a:cubicBezTo>
                      <a:pt x="0" y="14810"/>
                      <a:pt x="424" y="15447"/>
                      <a:pt x="917" y="15447"/>
                    </a:cubicBezTo>
                    <a:cubicBezTo>
                      <a:pt x="1061" y="15447"/>
                      <a:pt x="1212" y="15392"/>
                      <a:pt x="1348" y="15261"/>
                    </a:cubicBezTo>
                    <a:cubicBezTo>
                      <a:pt x="9820" y="7041"/>
                      <a:pt x="21374" y="3206"/>
                      <a:pt x="32927" y="1828"/>
                    </a:cubicBezTo>
                    <a:cubicBezTo>
                      <a:pt x="36361" y="1423"/>
                      <a:pt x="39826" y="1229"/>
                      <a:pt x="43297" y="1229"/>
                    </a:cubicBezTo>
                    <a:cubicBezTo>
                      <a:pt x="51430" y="1229"/>
                      <a:pt x="59595" y="2294"/>
                      <a:pt x="67464" y="4209"/>
                    </a:cubicBezTo>
                    <a:cubicBezTo>
                      <a:pt x="67523" y="4224"/>
                      <a:pt x="67580" y="4231"/>
                      <a:pt x="67634" y="4231"/>
                    </a:cubicBezTo>
                    <a:cubicBezTo>
                      <a:pt x="68284" y="4231"/>
                      <a:pt x="68507" y="3191"/>
                      <a:pt x="67790" y="3006"/>
                    </a:cubicBezTo>
                    <a:cubicBezTo>
                      <a:pt x="59796" y="1063"/>
                      <a:pt x="51548" y="0"/>
                      <a:pt x="43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2336731" y="4176923"/>
                <a:ext cx="440816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7013" extrusionOk="0">
                    <a:moveTo>
                      <a:pt x="6492" y="1"/>
                    </a:moveTo>
                    <a:cubicBezTo>
                      <a:pt x="5890" y="1"/>
                      <a:pt x="5339" y="26"/>
                      <a:pt x="4762" y="101"/>
                    </a:cubicBezTo>
                    <a:cubicBezTo>
                      <a:pt x="4211" y="176"/>
                      <a:pt x="3685" y="277"/>
                      <a:pt x="3183" y="402"/>
                    </a:cubicBezTo>
                    <a:cubicBezTo>
                      <a:pt x="2958" y="477"/>
                      <a:pt x="2707" y="527"/>
                      <a:pt x="2507" y="577"/>
                    </a:cubicBezTo>
                    <a:cubicBezTo>
                      <a:pt x="2281" y="678"/>
                      <a:pt x="2081" y="728"/>
                      <a:pt x="1880" y="828"/>
                    </a:cubicBezTo>
                    <a:cubicBezTo>
                      <a:pt x="1504" y="978"/>
                      <a:pt x="1153" y="1129"/>
                      <a:pt x="878" y="1279"/>
                    </a:cubicBezTo>
                    <a:cubicBezTo>
                      <a:pt x="602" y="1404"/>
                      <a:pt x="376" y="1555"/>
                      <a:pt x="226" y="1655"/>
                    </a:cubicBezTo>
                    <a:cubicBezTo>
                      <a:pt x="76" y="1730"/>
                      <a:pt x="0" y="1805"/>
                      <a:pt x="0" y="1805"/>
                    </a:cubicBezTo>
                    <a:cubicBezTo>
                      <a:pt x="0" y="1805"/>
                      <a:pt x="51" y="1881"/>
                      <a:pt x="176" y="2006"/>
                    </a:cubicBezTo>
                    <a:cubicBezTo>
                      <a:pt x="301" y="2131"/>
                      <a:pt x="502" y="2332"/>
                      <a:pt x="727" y="2507"/>
                    </a:cubicBezTo>
                    <a:cubicBezTo>
                      <a:pt x="978" y="2733"/>
                      <a:pt x="1254" y="2958"/>
                      <a:pt x="1579" y="3209"/>
                    </a:cubicBezTo>
                    <a:cubicBezTo>
                      <a:pt x="1930" y="3434"/>
                      <a:pt x="2281" y="3685"/>
                      <a:pt x="2682" y="3986"/>
                    </a:cubicBezTo>
                    <a:cubicBezTo>
                      <a:pt x="3083" y="4236"/>
                      <a:pt x="3509" y="4512"/>
                      <a:pt x="3960" y="4738"/>
                    </a:cubicBezTo>
                    <a:cubicBezTo>
                      <a:pt x="4412" y="4988"/>
                      <a:pt x="4913" y="5239"/>
                      <a:pt x="5414" y="5439"/>
                    </a:cubicBezTo>
                    <a:cubicBezTo>
                      <a:pt x="6417" y="5866"/>
                      <a:pt x="7519" y="6241"/>
                      <a:pt x="8647" y="6492"/>
                    </a:cubicBezTo>
                    <a:cubicBezTo>
                      <a:pt x="9224" y="6642"/>
                      <a:pt x="9775" y="6743"/>
                      <a:pt x="10351" y="6818"/>
                    </a:cubicBezTo>
                    <a:cubicBezTo>
                      <a:pt x="10928" y="6918"/>
                      <a:pt x="11479" y="6968"/>
                      <a:pt x="12056" y="6993"/>
                    </a:cubicBezTo>
                    <a:cubicBezTo>
                      <a:pt x="12341" y="7006"/>
                      <a:pt x="12624" y="7013"/>
                      <a:pt x="12904" y="7013"/>
                    </a:cubicBezTo>
                    <a:cubicBezTo>
                      <a:pt x="13707" y="7013"/>
                      <a:pt x="14482" y="6961"/>
                      <a:pt x="15189" y="6868"/>
                    </a:cubicBezTo>
                    <a:cubicBezTo>
                      <a:pt x="16141" y="6718"/>
                      <a:pt x="16968" y="6517"/>
                      <a:pt x="17570" y="6342"/>
                    </a:cubicBezTo>
                    <a:cubicBezTo>
                      <a:pt x="17870" y="6241"/>
                      <a:pt x="18121" y="6141"/>
                      <a:pt x="18296" y="6091"/>
                    </a:cubicBezTo>
                    <a:cubicBezTo>
                      <a:pt x="18447" y="6016"/>
                      <a:pt x="18547" y="5966"/>
                      <a:pt x="18547" y="5966"/>
                    </a:cubicBezTo>
                    <a:cubicBezTo>
                      <a:pt x="18547" y="5966"/>
                      <a:pt x="18497" y="5891"/>
                      <a:pt x="18397" y="5740"/>
                    </a:cubicBezTo>
                    <a:cubicBezTo>
                      <a:pt x="18296" y="5615"/>
                      <a:pt x="18146" y="5364"/>
                      <a:pt x="17945" y="5139"/>
                    </a:cubicBezTo>
                    <a:cubicBezTo>
                      <a:pt x="17745" y="4888"/>
                      <a:pt x="17519" y="4612"/>
                      <a:pt x="17219" y="4312"/>
                    </a:cubicBezTo>
                    <a:cubicBezTo>
                      <a:pt x="16918" y="3986"/>
                      <a:pt x="16592" y="3685"/>
                      <a:pt x="16216" y="3384"/>
                    </a:cubicBezTo>
                    <a:cubicBezTo>
                      <a:pt x="15815" y="3058"/>
                      <a:pt x="15414" y="2733"/>
                      <a:pt x="14938" y="2432"/>
                    </a:cubicBezTo>
                    <a:cubicBezTo>
                      <a:pt x="14487" y="2156"/>
                      <a:pt x="13986" y="1881"/>
                      <a:pt x="13459" y="1605"/>
                    </a:cubicBezTo>
                    <a:cubicBezTo>
                      <a:pt x="12958" y="1354"/>
                      <a:pt x="12407" y="1104"/>
                      <a:pt x="11830" y="928"/>
                    </a:cubicBezTo>
                    <a:cubicBezTo>
                      <a:pt x="11254" y="728"/>
                      <a:pt x="10677" y="552"/>
                      <a:pt x="10076" y="402"/>
                    </a:cubicBezTo>
                    <a:cubicBezTo>
                      <a:pt x="9474" y="277"/>
                      <a:pt x="8873" y="176"/>
                      <a:pt x="8271" y="101"/>
                    </a:cubicBezTo>
                    <a:cubicBezTo>
                      <a:pt x="7670" y="26"/>
                      <a:pt x="7068" y="1"/>
                      <a:pt x="6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2160393" y="3951383"/>
                <a:ext cx="378878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716" extrusionOk="0">
                    <a:moveTo>
                      <a:pt x="13156" y="0"/>
                    </a:moveTo>
                    <a:cubicBezTo>
                      <a:pt x="12955" y="0"/>
                      <a:pt x="12747" y="5"/>
                      <a:pt x="12532" y="16"/>
                    </a:cubicBezTo>
                    <a:cubicBezTo>
                      <a:pt x="12056" y="66"/>
                      <a:pt x="11555" y="116"/>
                      <a:pt x="11029" y="242"/>
                    </a:cubicBezTo>
                    <a:cubicBezTo>
                      <a:pt x="10502" y="342"/>
                      <a:pt x="9951" y="467"/>
                      <a:pt x="9425" y="668"/>
                    </a:cubicBezTo>
                    <a:cubicBezTo>
                      <a:pt x="8873" y="868"/>
                      <a:pt x="8347" y="1069"/>
                      <a:pt x="7821" y="1344"/>
                    </a:cubicBezTo>
                    <a:cubicBezTo>
                      <a:pt x="7294" y="1595"/>
                      <a:pt x="6793" y="1871"/>
                      <a:pt x="6292" y="2197"/>
                    </a:cubicBezTo>
                    <a:cubicBezTo>
                      <a:pt x="5815" y="2522"/>
                      <a:pt x="5364" y="2848"/>
                      <a:pt x="4913" y="3174"/>
                    </a:cubicBezTo>
                    <a:cubicBezTo>
                      <a:pt x="4487" y="3525"/>
                      <a:pt x="4086" y="3901"/>
                      <a:pt x="3710" y="4252"/>
                    </a:cubicBezTo>
                    <a:cubicBezTo>
                      <a:pt x="3334" y="4603"/>
                      <a:pt x="2983" y="4979"/>
                      <a:pt x="2683" y="5354"/>
                    </a:cubicBezTo>
                    <a:cubicBezTo>
                      <a:pt x="2357" y="5705"/>
                      <a:pt x="2081" y="6081"/>
                      <a:pt x="1830" y="6432"/>
                    </a:cubicBezTo>
                    <a:cubicBezTo>
                      <a:pt x="1705" y="6608"/>
                      <a:pt x="1580" y="6783"/>
                      <a:pt x="1455" y="6958"/>
                    </a:cubicBezTo>
                    <a:cubicBezTo>
                      <a:pt x="1329" y="7134"/>
                      <a:pt x="1179" y="7284"/>
                      <a:pt x="1079" y="7460"/>
                    </a:cubicBezTo>
                    <a:cubicBezTo>
                      <a:pt x="828" y="7786"/>
                      <a:pt x="627" y="8086"/>
                      <a:pt x="477" y="8362"/>
                    </a:cubicBezTo>
                    <a:cubicBezTo>
                      <a:pt x="327" y="8613"/>
                      <a:pt x="201" y="8838"/>
                      <a:pt x="126" y="8989"/>
                    </a:cubicBezTo>
                    <a:cubicBezTo>
                      <a:pt x="51" y="9139"/>
                      <a:pt x="1" y="9239"/>
                      <a:pt x="1" y="9239"/>
                    </a:cubicBezTo>
                    <a:cubicBezTo>
                      <a:pt x="1" y="9239"/>
                      <a:pt x="101" y="9264"/>
                      <a:pt x="277" y="9314"/>
                    </a:cubicBezTo>
                    <a:cubicBezTo>
                      <a:pt x="427" y="9365"/>
                      <a:pt x="678" y="9440"/>
                      <a:pt x="978" y="9490"/>
                    </a:cubicBezTo>
                    <a:cubicBezTo>
                      <a:pt x="1279" y="9565"/>
                      <a:pt x="1630" y="9615"/>
                      <a:pt x="2031" y="9665"/>
                    </a:cubicBezTo>
                    <a:cubicBezTo>
                      <a:pt x="2231" y="9690"/>
                      <a:pt x="2432" y="9715"/>
                      <a:pt x="2658" y="9715"/>
                    </a:cubicBezTo>
                    <a:cubicBezTo>
                      <a:pt x="2883" y="9715"/>
                      <a:pt x="3134" y="9690"/>
                      <a:pt x="3384" y="9690"/>
                    </a:cubicBezTo>
                    <a:cubicBezTo>
                      <a:pt x="3886" y="9640"/>
                      <a:pt x="4412" y="9565"/>
                      <a:pt x="4988" y="9465"/>
                    </a:cubicBezTo>
                    <a:cubicBezTo>
                      <a:pt x="5515" y="9339"/>
                      <a:pt x="6041" y="9189"/>
                      <a:pt x="6592" y="8989"/>
                    </a:cubicBezTo>
                    <a:cubicBezTo>
                      <a:pt x="7144" y="8813"/>
                      <a:pt x="7670" y="8588"/>
                      <a:pt x="8171" y="8312"/>
                    </a:cubicBezTo>
                    <a:cubicBezTo>
                      <a:pt x="8698" y="8061"/>
                      <a:pt x="9199" y="7760"/>
                      <a:pt x="9675" y="7460"/>
                    </a:cubicBezTo>
                    <a:cubicBezTo>
                      <a:pt x="10151" y="7159"/>
                      <a:pt x="10602" y="6833"/>
                      <a:pt x="11029" y="6507"/>
                    </a:cubicBezTo>
                    <a:cubicBezTo>
                      <a:pt x="11480" y="6182"/>
                      <a:pt x="11881" y="5831"/>
                      <a:pt x="12257" y="5455"/>
                    </a:cubicBezTo>
                    <a:cubicBezTo>
                      <a:pt x="12633" y="5079"/>
                      <a:pt x="13009" y="4728"/>
                      <a:pt x="13334" y="4352"/>
                    </a:cubicBezTo>
                    <a:cubicBezTo>
                      <a:pt x="13660" y="3976"/>
                      <a:pt x="13961" y="3600"/>
                      <a:pt x="14237" y="3224"/>
                    </a:cubicBezTo>
                    <a:cubicBezTo>
                      <a:pt x="14512" y="2873"/>
                      <a:pt x="14763" y="2522"/>
                      <a:pt x="14963" y="2197"/>
                    </a:cubicBezTo>
                    <a:cubicBezTo>
                      <a:pt x="15189" y="1871"/>
                      <a:pt x="15364" y="1545"/>
                      <a:pt x="15515" y="1269"/>
                    </a:cubicBezTo>
                    <a:cubicBezTo>
                      <a:pt x="15665" y="1019"/>
                      <a:pt x="15765" y="768"/>
                      <a:pt x="15841" y="618"/>
                    </a:cubicBezTo>
                    <a:cubicBezTo>
                      <a:pt x="15916" y="467"/>
                      <a:pt x="15941" y="367"/>
                      <a:pt x="15941" y="367"/>
                    </a:cubicBezTo>
                    <a:cubicBezTo>
                      <a:pt x="15941" y="367"/>
                      <a:pt x="15841" y="342"/>
                      <a:pt x="15690" y="292"/>
                    </a:cubicBezTo>
                    <a:cubicBezTo>
                      <a:pt x="15515" y="267"/>
                      <a:pt x="15264" y="192"/>
                      <a:pt x="14963" y="141"/>
                    </a:cubicBezTo>
                    <a:cubicBezTo>
                      <a:pt x="14494" y="63"/>
                      <a:pt x="13871" y="0"/>
                      <a:pt x="13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2001358" y="4172764"/>
                <a:ext cx="343131" cy="318104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13384" extrusionOk="0">
                    <a:moveTo>
                      <a:pt x="0" y="0"/>
                    </a:moveTo>
                    <a:cubicBezTo>
                      <a:pt x="0" y="0"/>
                      <a:pt x="25" y="101"/>
                      <a:pt x="50" y="276"/>
                    </a:cubicBezTo>
                    <a:cubicBezTo>
                      <a:pt x="100" y="452"/>
                      <a:pt x="151" y="727"/>
                      <a:pt x="251" y="1028"/>
                    </a:cubicBezTo>
                    <a:cubicBezTo>
                      <a:pt x="426" y="1629"/>
                      <a:pt x="777" y="2482"/>
                      <a:pt x="1278" y="3359"/>
                    </a:cubicBezTo>
                    <a:cubicBezTo>
                      <a:pt x="1755" y="4236"/>
                      <a:pt x="2381" y="5188"/>
                      <a:pt x="3133" y="6091"/>
                    </a:cubicBezTo>
                    <a:cubicBezTo>
                      <a:pt x="3885" y="6968"/>
                      <a:pt x="4737" y="7820"/>
                      <a:pt x="5639" y="8597"/>
                    </a:cubicBezTo>
                    <a:cubicBezTo>
                      <a:pt x="6090" y="8973"/>
                      <a:pt x="6567" y="9349"/>
                      <a:pt x="7043" y="9675"/>
                    </a:cubicBezTo>
                    <a:cubicBezTo>
                      <a:pt x="7494" y="10025"/>
                      <a:pt x="7970" y="10326"/>
                      <a:pt x="8446" y="10627"/>
                    </a:cubicBezTo>
                    <a:cubicBezTo>
                      <a:pt x="8922" y="10903"/>
                      <a:pt x="9374" y="11178"/>
                      <a:pt x="9850" y="11429"/>
                    </a:cubicBezTo>
                    <a:cubicBezTo>
                      <a:pt x="10301" y="11655"/>
                      <a:pt x="10752" y="11880"/>
                      <a:pt x="11178" y="12081"/>
                    </a:cubicBezTo>
                    <a:cubicBezTo>
                      <a:pt x="11404" y="12156"/>
                      <a:pt x="11579" y="12256"/>
                      <a:pt x="11805" y="12356"/>
                    </a:cubicBezTo>
                    <a:cubicBezTo>
                      <a:pt x="12005" y="12432"/>
                      <a:pt x="12206" y="12532"/>
                      <a:pt x="12381" y="12607"/>
                    </a:cubicBezTo>
                    <a:cubicBezTo>
                      <a:pt x="12732" y="12757"/>
                      <a:pt x="13108" y="12883"/>
                      <a:pt x="13384" y="13008"/>
                    </a:cubicBezTo>
                    <a:cubicBezTo>
                      <a:pt x="13659" y="13133"/>
                      <a:pt x="13910" y="13208"/>
                      <a:pt x="14085" y="13284"/>
                    </a:cubicBezTo>
                    <a:cubicBezTo>
                      <a:pt x="14261" y="13359"/>
                      <a:pt x="14361" y="13384"/>
                      <a:pt x="14361" y="13384"/>
                    </a:cubicBezTo>
                    <a:cubicBezTo>
                      <a:pt x="14361" y="13384"/>
                      <a:pt x="14386" y="13284"/>
                      <a:pt x="14386" y="13108"/>
                    </a:cubicBezTo>
                    <a:cubicBezTo>
                      <a:pt x="14411" y="12933"/>
                      <a:pt x="14436" y="12657"/>
                      <a:pt x="14436" y="12331"/>
                    </a:cubicBezTo>
                    <a:cubicBezTo>
                      <a:pt x="14436" y="11980"/>
                      <a:pt x="14386" y="11604"/>
                      <a:pt x="14311" y="11153"/>
                    </a:cubicBezTo>
                    <a:cubicBezTo>
                      <a:pt x="14236" y="10677"/>
                      <a:pt x="14110" y="10226"/>
                      <a:pt x="13935" y="9700"/>
                    </a:cubicBezTo>
                    <a:cubicBezTo>
                      <a:pt x="13760" y="9198"/>
                      <a:pt x="13534" y="8672"/>
                      <a:pt x="13258" y="8146"/>
                    </a:cubicBezTo>
                    <a:cubicBezTo>
                      <a:pt x="12983" y="7645"/>
                      <a:pt x="12657" y="7093"/>
                      <a:pt x="12281" y="6592"/>
                    </a:cubicBezTo>
                    <a:cubicBezTo>
                      <a:pt x="11554" y="5564"/>
                      <a:pt x="10652" y="4637"/>
                      <a:pt x="9699" y="3810"/>
                    </a:cubicBezTo>
                    <a:cubicBezTo>
                      <a:pt x="8697" y="2983"/>
                      <a:pt x="7669" y="2281"/>
                      <a:pt x="6592" y="1755"/>
                    </a:cubicBezTo>
                    <a:cubicBezTo>
                      <a:pt x="6065" y="1479"/>
                      <a:pt x="5539" y="1228"/>
                      <a:pt x="5013" y="1028"/>
                    </a:cubicBezTo>
                    <a:cubicBezTo>
                      <a:pt x="4511" y="827"/>
                      <a:pt x="3985" y="677"/>
                      <a:pt x="3509" y="527"/>
                    </a:cubicBezTo>
                    <a:cubicBezTo>
                      <a:pt x="2557" y="251"/>
                      <a:pt x="1704" y="126"/>
                      <a:pt x="1053" y="76"/>
                    </a:cubicBezTo>
                    <a:cubicBezTo>
                      <a:pt x="727" y="25"/>
                      <a:pt x="476" y="25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1844082" y="3844520"/>
                <a:ext cx="282382" cy="310380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13059" extrusionOk="0">
                    <a:moveTo>
                      <a:pt x="11755" y="1"/>
                    </a:moveTo>
                    <a:cubicBezTo>
                      <a:pt x="11755" y="1"/>
                      <a:pt x="11655" y="1"/>
                      <a:pt x="11479" y="51"/>
                    </a:cubicBezTo>
                    <a:cubicBezTo>
                      <a:pt x="11329" y="126"/>
                      <a:pt x="11078" y="176"/>
                      <a:pt x="10803" y="276"/>
                    </a:cubicBezTo>
                    <a:cubicBezTo>
                      <a:pt x="10527" y="377"/>
                      <a:pt x="10201" y="502"/>
                      <a:pt x="9850" y="652"/>
                    </a:cubicBezTo>
                    <a:cubicBezTo>
                      <a:pt x="9524" y="803"/>
                      <a:pt x="9148" y="953"/>
                      <a:pt x="8747" y="1129"/>
                    </a:cubicBezTo>
                    <a:cubicBezTo>
                      <a:pt x="8346" y="1329"/>
                      <a:pt x="7945" y="1530"/>
                      <a:pt x="7544" y="1780"/>
                    </a:cubicBezTo>
                    <a:cubicBezTo>
                      <a:pt x="7143" y="2006"/>
                      <a:pt x="6692" y="2256"/>
                      <a:pt x="6291" y="2557"/>
                    </a:cubicBezTo>
                    <a:cubicBezTo>
                      <a:pt x="5890" y="2833"/>
                      <a:pt x="5489" y="3159"/>
                      <a:pt x="5088" y="3485"/>
                    </a:cubicBezTo>
                    <a:cubicBezTo>
                      <a:pt x="4687" y="3835"/>
                      <a:pt x="4286" y="4186"/>
                      <a:pt x="3935" y="4562"/>
                    </a:cubicBezTo>
                    <a:cubicBezTo>
                      <a:pt x="3158" y="5339"/>
                      <a:pt x="2507" y="6191"/>
                      <a:pt x="1930" y="7094"/>
                    </a:cubicBezTo>
                    <a:cubicBezTo>
                      <a:pt x="1630" y="7545"/>
                      <a:pt x="1379" y="7996"/>
                      <a:pt x="1153" y="8447"/>
                    </a:cubicBezTo>
                    <a:cubicBezTo>
                      <a:pt x="928" y="8923"/>
                      <a:pt x="752" y="9374"/>
                      <a:pt x="577" y="9800"/>
                    </a:cubicBezTo>
                    <a:cubicBezTo>
                      <a:pt x="427" y="10251"/>
                      <a:pt x="301" y="10678"/>
                      <a:pt x="226" y="11053"/>
                    </a:cubicBezTo>
                    <a:cubicBezTo>
                      <a:pt x="151" y="11429"/>
                      <a:pt x="101" y="11780"/>
                      <a:pt x="51" y="12081"/>
                    </a:cubicBezTo>
                    <a:cubicBezTo>
                      <a:pt x="26" y="12382"/>
                      <a:pt x="26" y="12632"/>
                      <a:pt x="1" y="12783"/>
                    </a:cubicBezTo>
                    <a:cubicBezTo>
                      <a:pt x="1" y="12958"/>
                      <a:pt x="1" y="13058"/>
                      <a:pt x="1" y="13058"/>
                    </a:cubicBezTo>
                    <a:cubicBezTo>
                      <a:pt x="1" y="13058"/>
                      <a:pt x="101" y="13058"/>
                      <a:pt x="276" y="13033"/>
                    </a:cubicBezTo>
                    <a:cubicBezTo>
                      <a:pt x="427" y="13008"/>
                      <a:pt x="702" y="12983"/>
                      <a:pt x="978" y="12933"/>
                    </a:cubicBezTo>
                    <a:cubicBezTo>
                      <a:pt x="1580" y="12833"/>
                      <a:pt x="2356" y="12582"/>
                      <a:pt x="3209" y="12307"/>
                    </a:cubicBezTo>
                    <a:cubicBezTo>
                      <a:pt x="3635" y="12131"/>
                      <a:pt x="4061" y="11981"/>
                      <a:pt x="4487" y="11755"/>
                    </a:cubicBezTo>
                    <a:cubicBezTo>
                      <a:pt x="4938" y="11555"/>
                      <a:pt x="5389" y="11304"/>
                      <a:pt x="5840" y="11028"/>
                    </a:cubicBezTo>
                    <a:cubicBezTo>
                      <a:pt x="6742" y="10477"/>
                      <a:pt x="7620" y="9750"/>
                      <a:pt x="8397" y="8973"/>
                    </a:cubicBezTo>
                    <a:cubicBezTo>
                      <a:pt x="8798" y="8547"/>
                      <a:pt x="9174" y="8121"/>
                      <a:pt x="9524" y="7670"/>
                    </a:cubicBezTo>
                    <a:cubicBezTo>
                      <a:pt x="9875" y="7244"/>
                      <a:pt x="10176" y="6743"/>
                      <a:pt x="10452" y="6266"/>
                    </a:cubicBezTo>
                    <a:cubicBezTo>
                      <a:pt x="10727" y="5765"/>
                      <a:pt x="10978" y="5289"/>
                      <a:pt x="11154" y="4813"/>
                    </a:cubicBezTo>
                    <a:cubicBezTo>
                      <a:pt x="11354" y="4312"/>
                      <a:pt x="11504" y="3810"/>
                      <a:pt x="11630" y="3359"/>
                    </a:cubicBezTo>
                    <a:cubicBezTo>
                      <a:pt x="11680" y="3109"/>
                      <a:pt x="11730" y="2908"/>
                      <a:pt x="11780" y="2682"/>
                    </a:cubicBezTo>
                    <a:cubicBezTo>
                      <a:pt x="11805" y="2457"/>
                      <a:pt x="11830" y="2256"/>
                      <a:pt x="11830" y="2031"/>
                    </a:cubicBezTo>
                    <a:cubicBezTo>
                      <a:pt x="11880" y="1630"/>
                      <a:pt x="11880" y="1254"/>
                      <a:pt x="11855" y="953"/>
                    </a:cubicBezTo>
                    <a:cubicBezTo>
                      <a:pt x="11855" y="652"/>
                      <a:pt x="11805" y="402"/>
                      <a:pt x="11805" y="251"/>
                    </a:cubicBezTo>
                    <a:cubicBezTo>
                      <a:pt x="11780" y="76"/>
                      <a:pt x="11755" y="1"/>
                      <a:pt x="11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1677893" y="4172764"/>
                <a:ext cx="268668" cy="317510"/>
              </a:xfrm>
              <a:custGeom>
                <a:avLst/>
                <a:gdLst/>
                <a:ahLst/>
                <a:cxnLst/>
                <a:rect l="l" t="t" r="r" b="b"/>
                <a:pathLst>
                  <a:path w="11304" h="13359" extrusionOk="0">
                    <a:moveTo>
                      <a:pt x="0" y="0"/>
                    </a:moveTo>
                    <a:cubicBezTo>
                      <a:pt x="0" y="0"/>
                      <a:pt x="25" y="101"/>
                      <a:pt x="25" y="276"/>
                    </a:cubicBezTo>
                    <a:cubicBezTo>
                      <a:pt x="50" y="426"/>
                      <a:pt x="75" y="677"/>
                      <a:pt x="150" y="978"/>
                    </a:cubicBezTo>
                    <a:cubicBezTo>
                      <a:pt x="201" y="1254"/>
                      <a:pt x="276" y="1604"/>
                      <a:pt x="401" y="1980"/>
                    </a:cubicBezTo>
                    <a:cubicBezTo>
                      <a:pt x="451" y="2181"/>
                      <a:pt x="501" y="2356"/>
                      <a:pt x="576" y="2557"/>
                    </a:cubicBezTo>
                    <a:cubicBezTo>
                      <a:pt x="627" y="2757"/>
                      <a:pt x="702" y="2958"/>
                      <a:pt x="752" y="3183"/>
                    </a:cubicBezTo>
                    <a:cubicBezTo>
                      <a:pt x="877" y="3584"/>
                      <a:pt x="1028" y="4010"/>
                      <a:pt x="1203" y="4436"/>
                    </a:cubicBezTo>
                    <a:cubicBezTo>
                      <a:pt x="1228" y="4537"/>
                      <a:pt x="1278" y="4637"/>
                      <a:pt x="1328" y="4737"/>
                    </a:cubicBezTo>
                    <a:cubicBezTo>
                      <a:pt x="1379" y="4863"/>
                      <a:pt x="1429" y="4963"/>
                      <a:pt x="1479" y="5088"/>
                    </a:cubicBezTo>
                    <a:cubicBezTo>
                      <a:pt x="1579" y="5314"/>
                      <a:pt x="1679" y="5539"/>
                      <a:pt x="1780" y="5765"/>
                    </a:cubicBezTo>
                    <a:cubicBezTo>
                      <a:pt x="2005" y="6216"/>
                      <a:pt x="2281" y="6617"/>
                      <a:pt x="2556" y="7068"/>
                    </a:cubicBezTo>
                    <a:cubicBezTo>
                      <a:pt x="2832" y="7519"/>
                      <a:pt x="3133" y="7945"/>
                      <a:pt x="3459" y="8346"/>
                    </a:cubicBezTo>
                    <a:cubicBezTo>
                      <a:pt x="4110" y="9223"/>
                      <a:pt x="4837" y="9975"/>
                      <a:pt x="5639" y="10677"/>
                    </a:cubicBezTo>
                    <a:cubicBezTo>
                      <a:pt x="6065" y="11028"/>
                      <a:pt x="6466" y="11329"/>
                      <a:pt x="6892" y="11604"/>
                    </a:cubicBezTo>
                    <a:cubicBezTo>
                      <a:pt x="7293" y="11880"/>
                      <a:pt x="7744" y="12131"/>
                      <a:pt x="8145" y="12356"/>
                    </a:cubicBezTo>
                    <a:cubicBezTo>
                      <a:pt x="8346" y="12457"/>
                      <a:pt x="8546" y="12557"/>
                      <a:pt x="8747" y="12632"/>
                    </a:cubicBezTo>
                    <a:cubicBezTo>
                      <a:pt x="8947" y="12707"/>
                      <a:pt x="9123" y="12807"/>
                      <a:pt x="9323" y="12858"/>
                    </a:cubicBezTo>
                    <a:cubicBezTo>
                      <a:pt x="9699" y="13008"/>
                      <a:pt x="10025" y="13108"/>
                      <a:pt x="10326" y="13183"/>
                    </a:cubicBezTo>
                    <a:cubicBezTo>
                      <a:pt x="10602" y="13259"/>
                      <a:pt x="10852" y="13284"/>
                      <a:pt x="11028" y="13334"/>
                    </a:cubicBezTo>
                    <a:cubicBezTo>
                      <a:pt x="11178" y="13359"/>
                      <a:pt x="11278" y="13359"/>
                      <a:pt x="11278" y="13359"/>
                    </a:cubicBezTo>
                    <a:cubicBezTo>
                      <a:pt x="11278" y="13359"/>
                      <a:pt x="11303" y="13259"/>
                      <a:pt x="11303" y="13108"/>
                    </a:cubicBezTo>
                    <a:cubicBezTo>
                      <a:pt x="11303" y="12933"/>
                      <a:pt x="11303" y="12682"/>
                      <a:pt x="11303" y="12381"/>
                    </a:cubicBezTo>
                    <a:cubicBezTo>
                      <a:pt x="11278" y="11780"/>
                      <a:pt x="11178" y="11003"/>
                      <a:pt x="11003" y="10126"/>
                    </a:cubicBezTo>
                    <a:cubicBezTo>
                      <a:pt x="10902" y="9675"/>
                      <a:pt x="10802" y="9223"/>
                      <a:pt x="10652" y="8747"/>
                    </a:cubicBezTo>
                    <a:cubicBezTo>
                      <a:pt x="10501" y="8296"/>
                      <a:pt x="10301" y="7795"/>
                      <a:pt x="10100" y="7319"/>
                    </a:cubicBezTo>
                    <a:cubicBezTo>
                      <a:pt x="9674" y="6366"/>
                      <a:pt x="9073" y="5414"/>
                      <a:pt x="8396" y="4512"/>
                    </a:cubicBezTo>
                    <a:cubicBezTo>
                      <a:pt x="8045" y="4086"/>
                      <a:pt x="7669" y="3634"/>
                      <a:pt x="7268" y="3233"/>
                    </a:cubicBezTo>
                    <a:cubicBezTo>
                      <a:pt x="6892" y="2832"/>
                      <a:pt x="6441" y="2482"/>
                      <a:pt x="5990" y="2131"/>
                    </a:cubicBezTo>
                    <a:cubicBezTo>
                      <a:pt x="5790" y="1980"/>
                      <a:pt x="5564" y="1805"/>
                      <a:pt x="5338" y="1655"/>
                    </a:cubicBezTo>
                    <a:cubicBezTo>
                      <a:pt x="5113" y="1504"/>
                      <a:pt x="4887" y="1379"/>
                      <a:pt x="4637" y="1228"/>
                    </a:cubicBezTo>
                    <a:cubicBezTo>
                      <a:pt x="4160" y="978"/>
                      <a:pt x="3684" y="752"/>
                      <a:pt x="3258" y="577"/>
                    </a:cubicBezTo>
                    <a:cubicBezTo>
                      <a:pt x="3033" y="502"/>
                      <a:pt x="2832" y="401"/>
                      <a:pt x="2607" y="351"/>
                    </a:cubicBezTo>
                    <a:cubicBezTo>
                      <a:pt x="2406" y="301"/>
                      <a:pt x="2206" y="251"/>
                      <a:pt x="2005" y="201"/>
                    </a:cubicBezTo>
                    <a:cubicBezTo>
                      <a:pt x="1629" y="126"/>
                      <a:pt x="1278" y="76"/>
                      <a:pt x="977" y="51"/>
                    </a:cubicBezTo>
                    <a:cubicBezTo>
                      <a:pt x="702" y="0"/>
                      <a:pt x="451" y="25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1526583" y="3829047"/>
                <a:ext cx="278793" cy="33597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14136" extrusionOk="0">
                    <a:moveTo>
                      <a:pt x="11554" y="0"/>
                    </a:moveTo>
                    <a:cubicBezTo>
                      <a:pt x="11554" y="0"/>
                      <a:pt x="11454" y="25"/>
                      <a:pt x="11303" y="75"/>
                    </a:cubicBezTo>
                    <a:cubicBezTo>
                      <a:pt x="11153" y="151"/>
                      <a:pt x="10902" y="226"/>
                      <a:pt x="10627" y="351"/>
                    </a:cubicBezTo>
                    <a:cubicBezTo>
                      <a:pt x="10326" y="476"/>
                      <a:pt x="10025" y="627"/>
                      <a:pt x="9674" y="802"/>
                    </a:cubicBezTo>
                    <a:cubicBezTo>
                      <a:pt x="9349" y="978"/>
                      <a:pt x="8973" y="1178"/>
                      <a:pt x="8547" y="1404"/>
                    </a:cubicBezTo>
                    <a:cubicBezTo>
                      <a:pt x="8171" y="1629"/>
                      <a:pt x="7745" y="1880"/>
                      <a:pt x="7369" y="2156"/>
                    </a:cubicBezTo>
                    <a:cubicBezTo>
                      <a:pt x="6968" y="2431"/>
                      <a:pt x="6541" y="2707"/>
                      <a:pt x="6140" y="3033"/>
                    </a:cubicBezTo>
                    <a:cubicBezTo>
                      <a:pt x="5739" y="3359"/>
                      <a:pt x="5338" y="3709"/>
                      <a:pt x="4937" y="4085"/>
                    </a:cubicBezTo>
                    <a:cubicBezTo>
                      <a:pt x="4536" y="4461"/>
                      <a:pt x="4161" y="4862"/>
                      <a:pt x="3810" y="5263"/>
                    </a:cubicBezTo>
                    <a:cubicBezTo>
                      <a:pt x="3058" y="6090"/>
                      <a:pt x="2406" y="6993"/>
                      <a:pt x="1830" y="7945"/>
                    </a:cubicBezTo>
                    <a:cubicBezTo>
                      <a:pt x="1554" y="8421"/>
                      <a:pt x="1328" y="8897"/>
                      <a:pt x="1103" y="9374"/>
                    </a:cubicBezTo>
                    <a:cubicBezTo>
                      <a:pt x="877" y="9875"/>
                      <a:pt x="702" y="10351"/>
                      <a:pt x="551" y="10802"/>
                    </a:cubicBezTo>
                    <a:cubicBezTo>
                      <a:pt x="401" y="11253"/>
                      <a:pt x="276" y="11679"/>
                      <a:pt x="201" y="12080"/>
                    </a:cubicBezTo>
                    <a:cubicBezTo>
                      <a:pt x="125" y="12481"/>
                      <a:pt x="75" y="12832"/>
                      <a:pt x="50" y="13133"/>
                    </a:cubicBezTo>
                    <a:cubicBezTo>
                      <a:pt x="0" y="13434"/>
                      <a:pt x="25" y="13709"/>
                      <a:pt x="0" y="13860"/>
                    </a:cubicBezTo>
                    <a:cubicBezTo>
                      <a:pt x="0" y="14035"/>
                      <a:pt x="0" y="14136"/>
                      <a:pt x="0" y="14136"/>
                    </a:cubicBezTo>
                    <a:cubicBezTo>
                      <a:pt x="0" y="14136"/>
                      <a:pt x="100" y="14136"/>
                      <a:pt x="276" y="14110"/>
                    </a:cubicBezTo>
                    <a:cubicBezTo>
                      <a:pt x="426" y="14060"/>
                      <a:pt x="702" y="14035"/>
                      <a:pt x="1003" y="13960"/>
                    </a:cubicBezTo>
                    <a:cubicBezTo>
                      <a:pt x="1579" y="13835"/>
                      <a:pt x="2381" y="13534"/>
                      <a:pt x="3258" y="13183"/>
                    </a:cubicBezTo>
                    <a:cubicBezTo>
                      <a:pt x="3684" y="13008"/>
                      <a:pt x="4135" y="12807"/>
                      <a:pt x="4562" y="12557"/>
                    </a:cubicBezTo>
                    <a:cubicBezTo>
                      <a:pt x="5013" y="12331"/>
                      <a:pt x="5464" y="12030"/>
                      <a:pt x="5915" y="11704"/>
                    </a:cubicBezTo>
                    <a:cubicBezTo>
                      <a:pt x="6366" y="11404"/>
                      <a:pt x="6817" y="11053"/>
                      <a:pt x="7243" y="10652"/>
                    </a:cubicBezTo>
                    <a:cubicBezTo>
                      <a:pt x="7669" y="10276"/>
                      <a:pt x="8095" y="9850"/>
                      <a:pt x="8471" y="9424"/>
                    </a:cubicBezTo>
                    <a:cubicBezTo>
                      <a:pt x="8872" y="8973"/>
                      <a:pt x="9248" y="8496"/>
                      <a:pt x="9574" y="8020"/>
                    </a:cubicBezTo>
                    <a:cubicBezTo>
                      <a:pt x="9925" y="7544"/>
                      <a:pt x="10226" y="7018"/>
                      <a:pt x="10476" y="6516"/>
                    </a:cubicBezTo>
                    <a:cubicBezTo>
                      <a:pt x="10752" y="5990"/>
                      <a:pt x="10978" y="5489"/>
                      <a:pt x="11153" y="4963"/>
                    </a:cubicBezTo>
                    <a:cubicBezTo>
                      <a:pt x="11328" y="4436"/>
                      <a:pt x="11454" y="3935"/>
                      <a:pt x="11554" y="3459"/>
                    </a:cubicBezTo>
                    <a:cubicBezTo>
                      <a:pt x="11604" y="3208"/>
                      <a:pt x="11654" y="2983"/>
                      <a:pt x="11679" y="2757"/>
                    </a:cubicBezTo>
                    <a:cubicBezTo>
                      <a:pt x="11704" y="2531"/>
                      <a:pt x="11729" y="2306"/>
                      <a:pt x="11729" y="2080"/>
                    </a:cubicBezTo>
                    <a:cubicBezTo>
                      <a:pt x="11729" y="1654"/>
                      <a:pt x="11729" y="1303"/>
                      <a:pt x="11704" y="978"/>
                    </a:cubicBezTo>
                    <a:cubicBezTo>
                      <a:pt x="11679" y="677"/>
                      <a:pt x="11629" y="426"/>
                      <a:pt x="11629" y="251"/>
                    </a:cubicBezTo>
                    <a:cubicBezTo>
                      <a:pt x="11579" y="100"/>
                      <a:pt x="11554" y="0"/>
                      <a:pt x="115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1299023" y="4221608"/>
                <a:ext cx="316322" cy="278199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1705" extrusionOk="0">
                    <a:moveTo>
                      <a:pt x="2005" y="1"/>
                    </a:moveTo>
                    <a:cubicBezTo>
                      <a:pt x="1604" y="1"/>
                      <a:pt x="1253" y="1"/>
                      <a:pt x="952" y="51"/>
                    </a:cubicBezTo>
                    <a:cubicBezTo>
                      <a:pt x="677" y="76"/>
                      <a:pt x="426" y="126"/>
                      <a:pt x="251" y="126"/>
                    </a:cubicBezTo>
                    <a:cubicBezTo>
                      <a:pt x="75" y="176"/>
                      <a:pt x="0" y="201"/>
                      <a:pt x="0" y="201"/>
                    </a:cubicBezTo>
                    <a:cubicBezTo>
                      <a:pt x="0" y="201"/>
                      <a:pt x="25" y="276"/>
                      <a:pt x="75" y="452"/>
                    </a:cubicBezTo>
                    <a:cubicBezTo>
                      <a:pt x="125" y="602"/>
                      <a:pt x="201" y="853"/>
                      <a:pt x="326" y="1128"/>
                    </a:cubicBezTo>
                    <a:cubicBezTo>
                      <a:pt x="426" y="1404"/>
                      <a:pt x="577" y="1705"/>
                      <a:pt x="777" y="2056"/>
                    </a:cubicBezTo>
                    <a:cubicBezTo>
                      <a:pt x="852" y="2231"/>
                      <a:pt x="978" y="2407"/>
                      <a:pt x="1078" y="2607"/>
                    </a:cubicBezTo>
                    <a:cubicBezTo>
                      <a:pt x="1153" y="2782"/>
                      <a:pt x="1253" y="2983"/>
                      <a:pt x="1354" y="3184"/>
                    </a:cubicBezTo>
                    <a:cubicBezTo>
                      <a:pt x="1579" y="3559"/>
                      <a:pt x="1780" y="3935"/>
                      <a:pt x="2030" y="4311"/>
                    </a:cubicBezTo>
                    <a:cubicBezTo>
                      <a:pt x="2281" y="4687"/>
                      <a:pt x="2582" y="5113"/>
                      <a:pt x="2882" y="5514"/>
                    </a:cubicBezTo>
                    <a:cubicBezTo>
                      <a:pt x="3183" y="5915"/>
                      <a:pt x="3534" y="6266"/>
                      <a:pt x="3860" y="6667"/>
                    </a:cubicBezTo>
                    <a:cubicBezTo>
                      <a:pt x="4211" y="7043"/>
                      <a:pt x="4587" y="7419"/>
                      <a:pt x="4988" y="7770"/>
                    </a:cubicBezTo>
                    <a:cubicBezTo>
                      <a:pt x="5364" y="8121"/>
                      <a:pt x="5765" y="8447"/>
                      <a:pt x="6191" y="8773"/>
                    </a:cubicBezTo>
                    <a:cubicBezTo>
                      <a:pt x="6617" y="9073"/>
                      <a:pt x="7043" y="9374"/>
                      <a:pt x="7494" y="9650"/>
                    </a:cubicBezTo>
                    <a:cubicBezTo>
                      <a:pt x="8371" y="10176"/>
                      <a:pt x="9273" y="10627"/>
                      <a:pt x="10100" y="10928"/>
                    </a:cubicBezTo>
                    <a:cubicBezTo>
                      <a:pt x="10953" y="11254"/>
                      <a:pt x="11729" y="11479"/>
                      <a:pt x="12331" y="11580"/>
                    </a:cubicBezTo>
                    <a:cubicBezTo>
                      <a:pt x="12607" y="11630"/>
                      <a:pt x="12882" y="11655"/>
                      <a:pt x="13033" y="11680"/>
                    </a:cubicBezTo>
                    <a:cubicBezTo>
                      <a:pt x="13208" y="11705"/>
                      <a:pt x="13308" y="11705"/>
                      <a:pt x="13308" y="11705"/>
                    </a:cubicBezTo>
                    <a:cubicBezTo>
                      <a:pt x="13308" y="11705"/>
                      <a:pt x="13308" y="11605"/>
                      <a:pt x="13308" y="11454"/>
                    </a:cubicBezTo>
                    <a:cubicBezTo>
                      <a:pt x="13283" y="11279"/>
                      <a:pt x="13283" y="11028"/>
                      <a:pt x="13258" y="10727"/>
                    </a:cubicBezTo>
                    <a:cubicBezTo>
                      <a:pt x="13233" y="10427"/>
                      <a:pt x="13158" y="10076"/>
                      <a:pt x="13083" y="9675"/>
                    </a:cubicBezTo>
                    <a:cubicBezTo>
                      <a:pt x="13008" y="9299"/>
                      <a:pt x="12882" y="8873"/>
                      <a:pt x="12732" y="8447"/>
                    </a:cubicBezTo>
                    <a:cubicBezTo>
                      <a:pt x="12582" y="7996"/>
                      <a:pt x="12406" y="7544"/>
                      <a:pt x="12181" y="7068"/>
                    </a:cubicBezTo>
                    <a:cubicBezTo>
                      <a:pt x="11955" y="6617"/>
                      <a:pt x="11679" y="6141"/>
                      <a:pt x="11404" y="5690"/>
                    </a:cubicBezTo>
                    <a:cubicBezTo>
                      <a:pt x="11103" y="5214"/>
                      <a:pt x="10752" y="4762"/>
                      <a:pt x="10376" y="4336"/>
                    </a:cubicBezTo>
                    <a:cubicBezTo>
                      <a:pt x="10000" y="3910"/>
                      <a:pt x="9599" y="3509"/>
                      <a:pt x="9173" y="3108"/>
                    </a:cubicBezTo>
                    <a:cubicBezTo>
                      <a:pt x="8747" y="2732"/>
                      <a:pt x="8271" y="2356"/>
                      <a:pt x="7820" y="2031"/>
                    </a:cubicBezTo>
                    <a:cubicBezTo>
                      <a:pt x="7344" y="1705"/>
                      <a:pt x="6842" y="1429"/>
                      <a:pt x="6341" y="1178"/>
                    </a:cubicBezTo>
                    <a:cubicBezTo>
                      <a:pt x="5815" y="928"/>
                      <a:pt x="5338" y="702"/>
                      <a:pt x="4812" y="527"/>
                    </a:cubicBezTo>
                    <a:cubicBezTo>
                      <a:pt x="4286" y="351"/>
                      <a:pt x="3785" y="226"/>
                      <a:pt x="3308" y="126"/>
                    </a:cubicBezTo>
                    <a:cubicBezTo>
                      <a:pt x="3058" y="76"/>
                      <a:pt x="2832" y="51"/>
                      <a:pt x="2632" y="26"/>
                    </a:cubicBezTo>
                    <a:cubicBezTo>
                      <a:pt x="2406" y="1"/>
                      <a:pt x="2206" y="1"/>
                      <a:pt x="2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184650" y="3876108"/>
                <a:ext cx="247824" cy="35741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5038" extrusionOk="0">
                    <a:moveTo>
                      <a:pt x="10276" y="0"/>
                    </a:moveTo>
                    <a:cubicBezTo>
                      <a:pt x="10276" y="0"/>
                      <a:pt x="10176" y="25"/>
                      <a:pt x="10025" y="75"/>
                    </a:cubicBezTo>
                    <a:cubicBezTo>
                      <a:pt x="9850" y="125"/>
                      <a:pt x="9599" y="201"/>
                      <a:pt x="9323" y="326"/>
                    </a:cubicBezTo>
                    <a:cubicBezTo>
                      <a:pt x="9048" y="426"/>
                      <a:pt x="8722" y="577"/>
                      <a:pt x="8346" y="777"/>
                    </a:cubicBezTo>
                    <a:cubicBezTo>
                      <a:pt x="7995" y="952"/>
                      <a:pt x="7619" y="1178"/>
                      <a:pt x="7218" y="1404"/>
                    </a:cubicBezTo>
                    <a:cubicBezTo>
                      <a:pt x="6842" y="1679"/>
                      <a:pt x="6441" y="1955"/>
                      <a:pt x="6040" y="2256"/>
                    </a:cubicBezTo>
                    <a:cubicBezTo>
                      <a:pt x="5639" y="2582"/>
                      <a:pt x="5238" y="2907"/>
                      <a:pt x="4837" y="3283"/>
                    </a:cubicBezTo>
                    <a:cubicBezTo>
                      <a:pt x="4060" y="4035"/>
                      <a:pt x="3358" y="4887"/>
                      <a:pt x="2732" y="5815"/>
                    </a:cubicBezTo>
                    <a:cubicBezTo>
                      <a:pt x="2080" y="6742"/>
                      <a:pt x="1529" y="7745"/>
                      <a:pt x="1128" y="8747"/>
                    </a:cubicBezTo>
                    <a:cubicBezTo>
                      <a:pt x="702" y="9750"/>
                      <a:pt x="401" y="10752"/>
                      <a:pt x="226" y="11679"/>
                    </a:cubicBezTo>
                    <a:cubicBezTo>
                      <a:pt x="50" y="12607"/>
                      <a:pt x="0" y="13434"/>
                      <a:pt x="0" y="14035"/>
                    </a:cubicBezTo>
                    <a:cubicBezTo>
                      <a:pt x="0" y="14336"/>
                      <a:pt x="25" y="14612"/>
                      <a:pt x="25" y="14762"/>
                    </a:cubicBezTo>
                    <a:cubicBezTo>
                      <a:pt x="50" y="14938"/>
                      <a:pt x="50" y="15038"/>
                      <a:pt x="50" y="15038"/>
                    </a:cubicBezTo>
                    <a:cubicBezTo>
                      <a:pt x="50" y="15038"/>
                      <a:pt x="150" y="15013"/>
                      <a:pt x="326" y="14988"/>
                    </a:cubicBezTo>
                    <a:cubicBezTo>
                      <a:pt x="476" y="14938"/>
                      <a:pt x="752" y="14862"/>
                      <a:pt x="1028" y="14762"/>
                    </a:cubicBezTo>
                    <a:cubicBezTo>
                      <a:pt x="1604" y="14562"/>
                      <a:pt x="2381" y="14236"/>
                      <a:pt x="3183" y="13760"/>
                    </a:cubicBezTo>
                    <a:cubicBezTo>
                      <a:pt x="3985" y="13283"/>
                      <a:pt x="4862" y="12682"/>
                      <a:pt x="5664" y="11930"/>
                    </a:cubicBezTo>
                    <a:cubicBezTo>
                      <a:pt x="6466" y="11203"/>
                      <a:pt x="7218" y="10326"/>
                      <a:pt x="7870" y="9374"/>
                    </a:cubicBezTo>
                    <a:cubicBezTo>
                      <a:pt x="8521" y="8421"/>
                      <a:pt x="9073" y="7394"/>
                      <a:pt x="9474" y="6366"/>
                    </a:cubicBezTo>
                    <a:cubicBezTo>
                      <a:pt x="9674" y="5865"/>
                      <a:pt x="9875" y="5364"/>
                      <a:pt x="10000" y="4837"/>
                    </a:cubicBezTo>
                    <a:cubicBezTo>
                      <a:pt x="10125" y="4336"/>
                      <a:pt x="10226" y="3835"/>
                      <a:pt x="10276" y="3384"/>
                    </a:cubicBezTo>
                    <a:cubicBezTo>
                      <a:pt x="10351" y="2907"/>
                      <a:pt x="10401" y="2456"/>
                      <a:pt x="10401" y="2055"/>
                    </a:cubicBezTo>
                    <a:cubicBezTo>
                      <a:pt x="10426" y="1654"/>
                      <a:pt x="10426" y="1303"/>
                      <a:pt x="10401" y="978"/>
                    </a:cubicBezTo>
                    <a:cubicBezTo>
                      <a:pt x="10376" y="677"/>
                      <a:pt x="10351" y="426"/>
                      <a:pt x="10326" y="251"/>
                    </a:cubicBezTo>
                    <a:cubicBezTo>
                      <a:pt x="10301" y="100"/>
                      <a:pt x="10276" y="0"/>
                      <a:pt x="10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2017806" y="4040658"/>
                <a:ext cx="147763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5314" extrusionOk="0">
                    <a:moveTo>
                      <a:pt x="5617" y="1"/>
                    </a:moveTo>
                    <a:cubicBezTo>
                      <a:pt x="5526" y="1"/>
                      <a:pt x="5432" y="36"/>
                      <a:pt x="5348" y="120"/>
                    </a:cubicBezTo>
                    <a:cubicBezTo>
                      <a:pt x="3744" y="1699"/>
                      <a:pt x="2015" y="3152"/>
                      <a:pt x="336" y="4606"/>
                    </a:cubicBezTo>
                    <a:cubicBezTo>
                      <a:pt x="0" y="4882"/>
                      <a:pt x="302" y="5314"/>
                      <a:pt x="641" y="5314"/>
                    </a:cubicBezTo>
                    <a:cubicBezTo>
                      <a:pt x="732" y="5314"/>
                      <a:pt x="827" y="5282"/>
                      <a:pt x="912" y="5207"/>
                    </a:cubicBezTo>
                    <a:cubicBezTo>
                      <a:pt x="2616" y="3729"/>
                      <a:pt x="4321" y="2300"/>
                      <a:pt x="5925" y="721"/>
                    </a:cubicBezTo>
                    <a:cubicBezTo>
                      <a:pt x="6217" y="429"/>
                      <a:pt x="5934" y="1"/>
                      <a:pt x="5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1505809" y="4169294"/>
                <a:ext cx="151542" cy="159171"/>
              </a:xfrm>
              <a:custGeom>
                <a:avLst/>
                <a:gdLst/>
                <a:ahLst/>
                <a:cxnLst/>
                <a:rect l="l" t="t" r="r" b="b"/>
                <a:pathLst>
                  <a:path w="6376" h="6697" extrusionOk="0">
                    <a:moveTo>
                      <a:pt x="570" y="0"/>
                    </a:moveTo>
                    <a:cubicBezTo>
                      <a:pt x="272" y="0"/>
                      <a:pt x="1" y="419"/>
                      <a:pt x="248" y="723"/>
                    </a:cubicBezTo>
                    <a:cubicBezTo>
                      <a:pt x="1852" y="2803"/>
                      <a:pt x="3531" y="4808"/>
                      <a:pt x="5461" y="6588"/>
                    </a:cubicBezTo>
                    <a:cubicBezTo>
                      <a:pt x="5548" y="6664"/>
                      <a:pt x="5645" y="6696"/>
                      <a:pt x="5739" y="6696"/>
                    </a:cubicBezTo>
                    <a:cubicBezTo>
                      <a:pt x="6076" y="6696"/>
                      <a:pt x="6376" y="6280"/>
                      <a:pt x="6062" y="5986"/>
                    </a:cubicBezTo>
                    <a:cubicBezTo>
                      <a:pt x="4107" y="4207"/>
                      <a:pt x="2453" y="2227"/>
                      <a:pt x="849" y="146"/>
                    </a:cubicBezTo>
                    <a:cubicBezTo>
                      <a:pt x="764" y="43"/>
                      <a:pt x="666" y="0"/>
                      <a:pt x="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1398732" y="4029059"/>
                <a:ext cx="102747" cy="160312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6745" extrusionOk="0">
                    <a:moveTo>
                      <a:pt x="3816" y="0"/>
                    </a:moveTo>
                    <a:cubicBezTo>
                      <a:pt x="3649" y="0"/>
                      <a:pt x="3478" y="85"/>
                      <a:pt x="3399" y="282"/>
                    </a:cubicBezTo>
                    <a:cubicBezTo>
                      <a:pt x="2547" y="2337"/>
                      <a:pt x="1369" y="4242"/>
                      <a:pt x="191" y="6122"/>
                    </a:cubicBezTo>
                    <a:cubicBezTo>
                      <a:pt x="0" y="6451"/>
                      <a:pt x="290" y="6745"/>
                      <a:pt x="577" y="6745"/>
                    </a:cubicBezTo>
                    <a:cubicBezTo>
                      <a:pt x="705" y="6745"/>
                      <a:pt x="833" y="6687"/>
                      <a:pt x="918" y="6548"/>
                    </a:cubicBezTo>
                    <a:cubicBezTo>
                      <a:pt x="2146" y="4593"/>
                      <a:pt x="3324" y="2638"/>
                      <a:pt x="4201" y="508"/>
                    </a:cubicBezTo>
                    <a:cubicBezTo>
                      <a:pt x="4323" y="203"/>
                      <a:pt x="4075" y="0"/>
                      <a:pt x="3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1866424" y="4157671"/>
                <a:ext cx="125516" cy="137851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5800" extrusionOk="0">
                    <a:moveTo>
                      <a:pt x="637" y="0"/>
                    </a:moveTo>
                    <a:cubicBezTo>
                      <a:pt x="300" y="0"/>
                      <a:pt x="0" y="417"/>
                      <a:pt x="314" y="711"/>
                    </a:cubicBezTo>
                    <a:cubicBezTo>
                      <a:pt x="1918" y="2139"/>
                      <a:pt x="3020" y="3944"/>
                      <a:pt x="4324" y="5623"/>
                    </a:cubicBezTo>
                    <a:cubicBezTo>
                      <a:pt x="4419" y="5748"/>
                      <a:pt x="4549" y="5799"/>
                      <a:pt x="4677" y="5799"/>
                    </a:cubicBezTo>
                    <a:cubicBezTo>
                      <a:pt x="4985" y="5799"/>
                      <a:pt x="5281" y="5498"/>
                      <a:pt x="5051" y="5197"/>
                    </a:cubicBezTo>
                    <a:cubicBezTo>
                      <a:pt x="3697" y="3467"/>
                      <a:pt x="2569" y="1613"/>
                      <a:pt x="915" y="109"/>
                    </a:cubicBezTo>
                    <a:cubicBezTo>
                      <a:pt x="828" y="33"/>
                      <a:pt x="731" y="0"/>
                      <a:pt x="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1921710" y="4259020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35" y="0"/>
                    </a:moveTo>
                    <a:cubicBezTo>
                      <a:pt x="255" y="0"/>
                      <a:pt x="0" y="3138"/>
                      <a:pt x="2524" y="3138"/>
                    </a:cubicBezTo>
                    <a:cubicBezTo>
                      <a:pt x="4429" y="3138"/>
                      <a:pt x="4679" y="81"/>
                      <a:pt x="2374" y="5"/>
                    </a:cubicBezTo>
                    <a:cubicBezTo>
                      <a:pt x="2327" y="2"/>
                      <a:pt x="2280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1567869" y="4287019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60" y="0"/>
                    </a:moveTo>
                    <a:cubicBezTo>
                      <a:pt x="279" y="0"/>
                      <a:pt x="1" y="3138"/>
                      <a:pt x="2549" y="3138"/>
                    </a:cubicBezTo>
                    <a:cubicBezTo>
                      <a:pt x="4454" y="3138"/>
                      <a:pt x="4679" y="56"/>
                      <a:pt x="2398" y="5"/>
                    </a:cubicBezTo>
                    <a:cubicBezTo>
                      <a:pt x="2351" y="2"/>
                      <a:pt x="2305" y="0"/>
                      <a:pt x="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1432626" y="3996900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59" y="1"/>
                    </a:moveTo>
                    <a:cubicBezTo>
                      <a:pt x="256" y="1"/>
                      <a:pt x="1" y="3139"/>
                      <a:pt x="2525" y="3139"/>
                    </a:cubicBezTo>
                    <a:cubicBezTo>
                      <a:pt x="4454" y="3139"/>
                      <a:pt x="4680" y="56"/>
                      <a:pt x="2399" y="6"/>
                    </a:cubicBezTo>
                    <a:cubicBezTo>
                      <a:pt x="2352" y="2"/>
                      <a:pt x="2305" y="1"/>
                      <a:pt x="2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869062" y="4215547"/>
                <a:ext cx="82854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361" extrusionOk="0">
                    <a:moveTo>
                      <a:pt x="1666" y="0"/>
                    </a:moveTo>
                    <a:cubicBezTo>
                      <a:pt x="192" y="0"/>
                      <a:pt x="0" y="2336"/>
                      <a:pt x="1882" y="2361"/>
                    </a:cubicBezTo>
                    <a:cubicBezTo>
                      <a:pt x="3310" y="2361"/>
                      <a:pt x="3486" y="55"/>
                      <a:pt x="1782" y="5"/>
                    </a:cubicBezTo>
                    <a:cubicBezTo>
                      <a:pt x="1742" y="2"/>
                      <a:pt x="1704" y="0"/>
                      <a:pt x="1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1573003" y="4215547"/>
                <a:ext cx="83448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1" extrusionOk="0">
                    <a:moveTo>
                      <a:pt x="1666" y="0"/>
                    </a:moveTo>
                    <a:cubicBezTo>
                      <a:pt x="191" y="0"/>
                      <a:pt x="0" y="2336"/>
                      <a:pt x="1907" y="2361"/>
                    </a:cubicBezTo>
                    <a:cubicBezTo>
                      <a:pt x="3335" y="2361"/>
                      <a:pt x="3511" y="55"/>
                      <a:pt x="1781" y="5"/>
                    </a:cubicBezTo>
                    <a:cubicBezTo>
                      <a:pt x="1742" y="2"/>
                      <a:pt x="1704" y="0"/>
                      <a:pt x="1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1387133" y="4075550"/>
                <a:ext cx="83234" cy="55545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2337" extrusionOk="0">
                    <a:moveTo>
                      <a:pt x="1667" y="1"/>
                    </a:moveTo>
                    <a:cubicBezTo>
                      <a:pt x="192" y="1"/>
                      <a:pt x="0" y="2336"/>
                      <a:pt x="1882" y="2336"/>
                    </a:cubicBezTo>
                    <a:cubicBezTo>
                      <a:pt x="1890" y="2336"/>
                      <a:pt x="1897" y="2336"/>
                      <a:pt x="1905" y="2336"/>
                    </a:cubicBezTo>
                    <a:cubicBezTo>
                      <a:pt x="3313" y="2336"/>
                      <a:pt x="3502" y="30"/>
                      <a:pt x="1782" y="5"/>
                    </a:cubicBezTo>
                    <a:cubicBezTo>
                      <a:pt x="1743" y="2"/>
                      <a:pt x="1704" y="1"/>
                      <a:pt x="1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2095885" y="4001036"/>
                <a:ext cx="110994" cy="74654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3141" extrusionOk="0">
                    <a:moveTo>
                      <a:pt x="2203" y="1"/>
                    </a:moveTo>
                    <a:cubicBezTo>
                      <a:pt x="244" y="1"/>
                      <a:pt x="0" y="3116"/>
                      <a:pt x="2514" y="3140"/>
                    </a:cubicBezTo>
                    <a:cubicBezTo>
                      <a:pt x="4419" y="3140"/>
                      <a:pt x="4670" y="57"/>
                      <a:pt x="2364" y="7"/>
                    </a:cubicBezTo>
                    <a:cubicBezTo>
                      <a:pt x="2309" y="3"/>
                      <a:pt x="2256" y="1"/>
                      <a:pt x="2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2038841" y="4047551"/>
                <a:ext cx="83448" cy="56139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66" y="1"/>
                    </a:moveTo>
                    <a:cubicBezTo>
                      <a:pt x="191" y="1"/>
                      <a:pt x="1" y="2337"/>
                      <a:pt x="1907" y="2361"/>
                    </a:cubicBezTo>
                    <a:cubicBezTo>
                      <a:pt x="3335" y="2361"/>
                      <a:pt x="3511" y="55"/>
                      <a:pt x="1782" y="5"/>
                    </a:cubicBezTo>
                    <a:cubicBezTo>
                      <a:pt x="1742" y="2"/>
                      <a:pt x="1704" y="1"/>
                      <a:pt x="1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948153" y="3917680"/>
                <a:ext cx="211483" cy="380779"/>
              </a:xfrm>
              <a:custGeom>
                <a:avLst/>
                <a:gdLst/>
                <a:ahLst/>
                <a:cxnLst/>
                <a:rect l="l" t="t" r="r" b="b"/>
                <a:pathLst>
                  <a:path w="8898" h="16021" extrusionOk="0">
                    <a:moveTo>
                      <a:pt x="4239" y="1"/>
                    </a:moveTo>
                    <a:cubicBezTo>
                      <a:pt x="3672" y="1"/>
                      <a:pt x="3052" y="99"/>
                      <a:pt x="2431" y="381"/>
                    </a:cubicBezTo>
                    <a:cubicBezTo>
                      <a:pt x="2005" y="582"/>
                      <a:pt x="1629" y="858"/>
                      <a:pt x="1328" y="1183"/>
                    </a:cubicBezTo>
                    <a:cubicBezTo>
                      <a:pt x="1003" y="1484"/>
                      <a:pt x="777" y="1860"/>
                      <a:pt x="602" y="2186"/>
                    </a:cubicBezTo>
                    <a:cubicBezTo>
                      <a:pt x="251" y="2888"/>
                      <a:pt x="125" y="3564"/>
                      <a:pt x="50" y="4166"/>
                    </a:cubicBezTo>
                    <a:cubicBezTo>
                      <a:pt x="0" y="4767"/>
                      <a:pt x="0" y="5344"/>
                      <a:pt x="25" y="5895"/>
                    </a:cubicBezTo>
                    <a:cubicBezTo>
                      <a:pt x="100" y="6973"/>
                      <a:pt x="301" y="7950"/>
                      <a:pt x="552" y="8853"/>
                    </a:cubicBezTo>
                    <a:cubicBezTo>
                      <a:pt x="802" y="9755"/>
                      <a:pt x="1078" y="10557"/>
                      <a:pt x="1354" y="11309"/>
                    </a:cubicBezTo>
                    <a:cubicBezTo>
                      <a:pt x="1930" y="12788"/>
                      <a:pt x="2557" y="13965"/>
                      <a:pt x="3008" y="14767"/>
                    </a:cubicBezTo>
                    <a:cubicBezTo>
                      <a:pt x="3233" y="15194"/>
                      <a:pt x="3434" y="15494"/>
                      <a:pt x="3559" y="15695"/>
                    </a:cubicBezTo>
                    <a:cubicBezTo>
                      <a:pt x="3684" y="15920"/>
                      <a:pt x="3760" y="16021"/>
                      <a:pt x="3760" y="16021"/>
                    </a:cubicBezTo>
                    <a:cubicBezTo>
                      <a:pt x="3760" y="16021"/>
                      <a:pt x="3760" y="15895"/>
                      <a:pt x="3734" y="15645"/>
                    </a:cubicBezTo>
                    <a:cubicBezTo>
                      <a:pt x="3734" y="15394"/>
                      <a:pt x="3709" y="15018"/>
                      <a:pt x="3659" y="14567"/>
                    </a:cubicBezTo>
                    <a:cubicBezTo>
                      <a:pt x="3609" y="14116"/>
                      <a:pt x="3559" y="13564"/>
                      <a:pt x="3509" y="12938"/>
                    </a:cubicBezTo>
                    <a:cubicBezTo>
                      <a:pt x="3434" y="12311"/>
                      <a:pt x="3359" y="11610"/>
                      <a:pt x="3283" y="10833"/>
                    </a:cubicBezTo>
                    <a:cubicBezTo>
                      <a:pt x="3208" y="10081"/>
                      <a:pt x="3133" y="9279"/>
                      <a:pt x="3058" y="8427"/>
                    </a:cubicBezTo>
                    <a:cubicBezTo>
                      <a:pt x="3008" y="7574"/>
                      <a:pt x="2983" y="6697"/>
                      <a:pt x="3033" y="5845"/>
                    </a:cubicBezTo>
                    <a:cubicBezTo>
                      <a:pt x="3058" y="5419"/>
                      <a:pt x="3083" y="4993"/>
                      <a:pt x="3183" y="4617"/>
                    </a:cubicBezTo>
                    <a:cubicBezTo>
                      <a:pt x="3258" y="4241"/>
                      <a:pt x="3359" y="3915"/>
                      <a:pt x="3484" y="3715"/>
                    </a:cubicBezTo>
                    <a:cubicBezTo>
                      <a:pt x="3634" y="3514"/>
                      <a:pt x="3709" y="3464"/>
                      <a:pt x="3810" y="3414"/>
                    </a:cubicBezTo>
                    <a:cubicBezTo>
                      <a:pt x="3892" y="3373"/>
                      <a:pt x="4074" y="3332"/>
                      <a:pt x="4315" y="3332"/>
                    </a:cubicBezTo>
                    <a:cubicBezTo>
                      <a:pt x="4369" y="3332"/>
                      <a:pt x="4427" y="3334"/>
                      <a:pt x="4486" y="3339"/>
                    </a:cubicBezTo>
                    <a:cubicBezTo>
                      <a:pt x="4562" y="3364"/>
                      <a:pt x="4637" y="3364"/>
                      <a:pt x="4737" y="3389"/>
                    </a:cubicBezTo>
                    <a:lnTo>
                      <a:pt x="4837" y="3389"/>
                    </a:lnTo>
                    <a:lnTo>
                      <a:pt x="4937" y="3414"/>
                    </a:lnTo>
                    <a:lnTo>
                      <a:pt x="4988" y="3439"/>
                    </a:lnTo>
                    <a:lnTo>
                      <a:pt x="5038" y="3439"/>
                    </a:lnTo>
                    <a:lnTo>
                      <a:pt x="5113" y="3464"/>
                    </a:lnTo>
                    <a:cubicBezTo>
                      <a:pt x="5163" y="3489"/>
                      <a:pt x="5213" y="3514"/>
                      <a:pt x="5238" y="3539"/>
                    </a:cubicBezTo>
                    <a:cubicBezTo>
                      <a:pt x="5389" y="3615"/>
                      <a:pt x="5464" y="3690"/>
                      <a:pt x="5589" y="3890"/>
                    </a:cubicBezTo>
                    <a:cubicBezTo>
                      <a:pt x="5689" y="4091"/>
                      <a:pt x="5765" y="4417"/>
                      <a:pt x="5815" y="4792"/>
                    </a:cubicBezTo>
                    <a:cubicBezTo>
                      <a:pt x="5840" y="5168"/>
                      <a:pt x="5840" y="5569"/>
                      <a:pt x="5815" y="5996"/>
                    </a:cubicBezTo>
                    <a:cubicBezTo>
                      <a:pt x="5740" y="6848"/>
                      <a:pt x="5589" y="7725"/>
                      <a:pt x="5414" y="8552"/>
                    </a:cubicBezTo>
                    <a:cubicBezTo>
                      <a:pt x="5238" y="9379"/>
                      <a:pt x="5063" y="10181"/>
                      <a:pt x="4862" y="10933"/>
                    </a:cubicBezTo>
                    <a:cubicBezTo>
                      <a:pt x="4511" y="12412"/>
                      <a:pt x="4186" y="13690"/>
                      <a:pt x="3985" y="14592"/>
                    </a:cubicBezTo>
                    <a:cubicBezTo>
                      <a:pt x="3885" y="15043"/>
                      <a:pt x="3835" y="15394"/>
                      <a:pt x="3810" y="15645"/>
                    </a:cubicBezTo>
                    <a:cubicBezTo>
                      <a:pt x="3760" y="15895"/>
                      <a:pt x="3760" y="16021"/>
                      <a:pt x="3760" y="16021"/>
                    </a:cubicBezTo>
                    <a:cubicBezTo>
                      <a:pt x="3760" y="16021"/>
                      <a:pt x="4060" y="15595"/>
                      <a:pt x="4587" y="14843"/>
                    </a:cubicBezTo>
                    <a:cubicBezTo>
                      <a:pt x="5113" y="14091"/>
                      <a:pt x="5865" y="13013"/>
                      <a:pt x="6617" y="11610"/>
                    </a:cubicBezTo>
                    <a:cubicBezTo>
                      <a:pt x="7018" y="10933"/>
                      <a:pt x="7394" y="10156"/>
                      <a:pt x="7770" y="9304"/>
                    </a:cubicBezTo>
                    <a:cubicBezTo>
                      <a:pt x="8120" y="8427"/>
                      <a:pt x="8471" y="7499"/>
                      <a:pt x="8697" y="6422"/>
                    </a:cubicBezTo>
                    <a:cubicBezTo>
                      <a:pt x="8797" y="5895"/>
                      <a:pt x="8897" y="5319"/>
                      <a:pt x="8897" y="4717"/>
                    </a:cubicBezTo>
                    <a:cubicBezTo>
                      <a:pt x="8897" y="4091"/>
                      <a:pt x="8847" y="3389"/>
                      <a:pt x="8547" y="2662"/>
                    </a:cubicBezTo>
                    <a:cubicBezTo>
                      <a:pt x="8271" y="1935"/>
                      <a:pt x="7694" y="1158"/>
                      <a:pt x="6943" y="707"/>
                    </a:cubicBezTo>
                    <a:cubicBezTo>
                      <a:pt x="6767" y="582"/>
                      <a:pt x="6592" y="507"/>
                      <a:pt x="6391" y="432"/>
                    </a:cubicBezTo>
                    <a:lnTo>
                      <a:pt x="6115" y="306"/>
                    </a:lnTo>
                    <a:lnTo>
                      <a:pt x="5790" y="206"/>
                    </a:lnTo>
                    <a:lnTo>
                      <a:pt x="5664" y="181"/>
                    </a:lnTo>
                    <a:lnTo>
                      <a:pt x="5564" y="156"/>
                    </a:lnTo>
                    <a:lnTo>
                      <a:pt x="5414" y="131"/>
                    </a:lnTo>
                    <a:lnTo>
                      <a:pt x="5288" y="106"/>
                    </a:lnTo>
                    <a:cubicBezTo>
                      <a:pt x="5138" y="81"/>
                      <a:pt x="4963" y="56"/>
                      <a:pt x="4787" y="31"/>
                    </a:cubicBezTo>
                    <a:cubicBezTo>
                      <a:pt x="4612" y="12"/>
                      <a:pt x="4428" y="1"/>
                      <a:pt x="4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1037499" y="4294293"/>
                <a:ext cx="316916" cy="30092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661" extrusionOk="0">
                    <a:moveTo>
                      <a:pt x="1504" y="0"/>
                    </a:moveTo>
                    <a:cubicBezTo>
                      <a:pt x="1028" y="0"/>
                      <a:pt x="627" y="50"/>
                      <a:pt x="376" y="100"/>
                    </a:cubicBezTo>
                    <a:cubicBezTo>
                      <a:pt x="126" y="151"/>
                      <a:pt x="1" y="176"/>
                      <a:pt x="1" y="176"/>
                    </a:cubicBezTo>
                    <a:cubicBezTo>
                      <a:pt x="1" y="176"/>
                      <a:pt x="1" y="176"/>
                      <a:pt x="1" y="176"/>
                    </a:cubicBezTo>
                    <a:lnTo>
                      <a:pt x="1" y="176"/>
                    </a:lnTo>
                    <a:cubicBezTo>
                      <a:pt x="1" y="176"/>
                      <a:pt x="126" y="226"/>
                      <a:pt x="376" y="276"/>
                    </a:cubicBezTo>
                    <a:cubicBezTo>
                      <a:pt x="602" y="351"/>
                      <a:pt x="953" y="476"/>
                      <a:pt x="1379" y="652"/>
                    </a:cubicBezTo>
                    <a:cubicBezTo>
                      <a:pt x="2206" y="1028"/>
                      <a:pt x="3384" y="1604"/>
                      <a:pt x="4687" y="2406"/>
                    </a:cubicBezTo>
                    <a:cubicBezTo>
                      <a:pt x="5339" y="2807"/>
                      <a:pt x="6041" y="3233"/>
                      <a:pt x="6717" y="3760"/>
                    </a:cubicBezTo>
                    <a:cubicBezTo>
                      <a:pt x="7394" y="4261"/>
                      <a:pt x="8071" y="4812"/>
                      <a:pt x="8672" y="5439"/>
                    </a:cubicBezTo>
                    <a:cubicBezTo>
                      <a:pt x="8948" y="5740"/>
                      <a:pt x="9224" y="6065"/>
                      <a:pt x="9449" y="6391"/>
                    </a:cubicBezTo>
                    <a:cubicBezTo>
                      <a:pt x="9650" y="6717"/>
                      <a:pt x="9800" y="7018"/>
                      <a:pt x="9875" y="7319"/>
                    </a:cubicBezTo>
                    <a:cubicBezTo>
                      <a:pt x="9976" y="7594"/>
                      <a:pt x="9976" y="7845"/>
                      <a:pt x="9925" y="8095"/>
                    </a:cubicBezTo>
                    <a:cubicBezTo>
                      <a:pt x="9875" y="8321"/>
                      <a:pt x="9775" y="8597"/>
                      <a:pt x="9575" y="8872"/>
                    </a:cubicBezTo>
                    <a:lnTo>
                      <a:pt x="9549" y="8923"/>
                    </a:lnTo>
                    <a:lnTo>
                      <a:pt x="9549" y="8923"/>
                    </a:lnTo>
                    <a:lnTo>
                      <a:pt x="9549" y="8923"/>
                    </a:lnTo>
                    <a:lnTo>
                      <a:pt x="9524" y="8948"/>
                    </a:lnTo>
                    <a:cubicBezTo>
                      <a:pt x="9527" y="8945"/>
                      <a:pt x="9529" y="8943"/>
                      <a:pt x="9530" y="8943"/>
                    </a:cubicBezTo>
                    <a:cubicBezTo>
                      <a:pt x="9530" y="8943"/>
                      <a:pt x="9530" y="8945"/>
                      <a:pt x="9529" y="8948"/>
                    </a:cubicBezTo>
                    <a:lnTo>
                      <a:pt x="9529" y="8948"/>
                    </a:lnTo>
                    <a:lnTo>
                      <a:pt x="9424" y="9073"/>
                    </a:lnTo>
                    <a:cubicBezTo>
                      <a:pt x="9374" y="9123"/>
                      <a:pt x="9374" y="9148"/>
                      <a:pt x="9324" y="9198"/>
                    </a:cubicBezTo>
                    <a:cubicBezTo>
                      <a:pt x="9249" y="9273"/>
                      <a:pt x="9174" y="9324"/>
                      <a:pt x="9123" y="9349"/>
                    </a:cubicBezTo>
                    <a:cubicBezTo>
                      <a:pt x="9073" y="9374"/>
                      <a:pt x="9073" y="9374"/>
                      <a:pt x="9023" y="9374"/>
                    </a:cubicBezTo>
                    <a:cubicBezTo>
                      <a:pt x="8998" y="9386"/>
                      <a:pt x="8967" y="9392"/>
                      <a:pt x="8926" y="9392"/>
                    </a:cubicBezTo>
                    <a:cubicBezTo>
                      <a:pt x="8885" y="9392"/>
                      <a:pt x="8835" y="9386"/>
                      <a:pt x="8773" y="9374"/>
                    </a:cubicBezTo>
                    <a:cubicBezTo>
                      <a:pt x="8572" y="9298"/>
                      <a:pt x="8246" y="9148"/>
                      <a:pt x="7920" y="8923"/>
                    </a:cubicBezTo>
                    <a:cubicBezTo>
                      <a:pt x="7595" y="8697"/>
                      <a:pt x="7244" y="8396"/>
                      <a:pt x="6918" y="8095"/>
                    </a:cubicBezTo>
                    <a:cubicBezTo>
                      <a:pt x="6291" y="7494"/>
                      <a:pt x="5665" y="6817"/>
                      <a:pt x="5088" y="6166"/>
                    </a:cubicBezTo>
                    <a:cubicBezTo>
                      <a:pt x="4537" y="5489"/>
                      <a:pt x="3986" y="4837"/>
                      <a:pt x="3509" y="4236"/>
                    </a:cubicBezTo>
                    <a:cubicBezTo>
                      <a:pt x="2507" y="3008"/>
                      <a:pt x="1655" y="1980"/>
                      <a:pt x="1028" y="1253"/>
                    </a:cubicBezTo>
                    <a:cubicBezTo>
                      <a:pt x="727" y="902"/>
                      <a:pt x="452" y="627"/>
                      <a:pt x="276" y="451"/>
                    </a:cubicBezTo>
                    <a:cubicBezTo>
                      <a:pt x="101" y="276"/>
                      <a:pt x="1" y="176"/>
                      <a:pt x="1" y="176"/>
                    </a:cubicBezTo>
                    <a:lnTo>
                      <a:pt x="1" y="176"/>
                    </a:lnTo>
                    <a:cubicBezTo>
                      <a:pt x="1" y="176"/>
                      <a:pt x="151" y="702"/>
                      <a:pt x="452" y="1604"/>
                    </a:cubicBezTo>
                    <a:cubicBezTo>
                      <a:pt x="752" y="2481"/>
                      <a:pt x="1178" y="3760"/>
                      <a:pt x="1855" y="5238"/>
                    </a:cubicBezTo>
                    <a:cubicBezTo>
                      <a:pt x="2181" y="5990"/>
                      <a:pt x="2582" y="6767"/>
                      <a:pt x="3033" y="7594"/>
                    </a:cubicBezTo>
                    <a:cubicBezTo>
                      <a:pt x="3509" y="8421"/>
                      <a:pt x="4061" y="9273"/>
                      <a:pt x="4762" y="10126"/>
                    </a:cubicBezTo>
                    <a:cubicBezTo>
                      <a:pt x="5113" y="10552"/>
                      <a:pt x="5514" y="10978"/>
                      <a:pt x="5991" y="11379"/>
                    </a:cubicBezTo>
                    <a:cubicBezTo>
                      <a:pt x="6467" y="11780"/>
                      <a:pt x="7018" y="12181"/>
                      <a:pt x="7770" y="12456"/>
                    </a:cubicBezTo>
                    <a:cubicBezTo>
                      <a:pt x="8129" y="12569"/>
                      <a:pt x="8508" y="12661"/>
                      <a:pt x="8944" y="12661"/>
                    </a:cubicBezTo>
                    <a:cubicBezTo>
                      <a:pt x="8995" y="12661"/>
                      <a:pt x="9046" y="12660"/>
                      <a:pt x="9098" y="12657"/>
                    </a:cubicBezTo>
                    <a:cubicBezTo>
                      <a:pt x="9139" y="12659"/>
                      <a:pt x="9180" y="12660"/>
                      <a:pt x="9220" y="12660"/>
                    </a:cubicBezTo>
                    <a:cubicBezTo>
                      <a:pt x="9659" y="12660"/>
                      <a:pt x="10112" y="12540"/>
                      <a:pt x="10502" y="12356"/>
                    </a:cubicBezTo>
                    <a:cubicBezTo>
                      <a:pt x="10928" y="12156"/>
                      <a:pt x="11304" y="11905"/>
                      <a:pt x="11605" y="11629"/>
                    </a:cubicBezTo>
                    <a:cubicBezTo>
                      <a:pt x="11755" y="11504"/>
                      <a:pt x="11905" y="11304"/>
                      <a:pt x="12031" y="11153"/>
                    </a:cubicBezTo>
                    <a:lnTo>
                      <a:pt x="12156" y="11003"/>
                    </a:lnTo>
                    <a:lnTo>
                      <a:pt x="12206" y="10953"/>
                    </a:lnTo>
                    <a:lnTo>
                      <a:pt x="12281" y="10852"/>
                    </a:lnTo>
                    <a:lnTo>
                      <a:pt x="12281" y="10827"/>
                    </a:lnTo>
                    <a:lnTo>
                      <a:pt x="12357" y="10727"/>
                    </a:lnTo>
                    <a:cubicBezTo>
                      <a:pt x="12758" y="10126"/>
                      <a:pt x="13083" y="9399"/>
                      <a:pt x="13209" y="8597"/>
                    </a:cubicBezTo>
                    <a:cubicBezTo>
                      <a:pt x="13334" y="7795"/>
                      <a:pt x="13209" y="6968"/>
                      <a:pt x="12958" y="6291"/>
                    </a:cubicBezTo>
                    <a:cubicBezTo>
                      <a:pt x="12707" y="5589"/>
                      <a:pt x="12331" y="5013"/>
                      <a:pt x="11930" y="4511"/>
                    </a:cubicBezTo>
                    <a:cubicBezTo>
                      <a:pt x="11529" y="4010"/>
                      <a:pt x="11103" y="3609"/>
                      <a:pt x="10652" y="3258"/>
                    </a:cubicBezTo>
                    <a:cubicBezTo>
                      <a:pt x="9775" y="2532"/>
                      <a:pt x="8873" y="2005"/>
                      <a:pt x="7996" y="1579"/>
                    </a:cubicBezTo>
                    <a:cubicBezTo>
                      <a:pt x="7118" y="1178"/>
                      <a:pt x="6266" y="852"/>
                      <a:pt x="5464" y="627"/>
                    </a:cubicBezTo>
                    <a:cubicBezTo>
                      <a:pt x="3860" y="151"/>
                      <a:pt x="2482" y="0"/>
                      <a:pt x="1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720000" y="4226980"/>
                <a:ext cx="323476" cy="95926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4036" extrusionOk="0">
                    <a:moveTo>
                      <a:pt x="777" y="0"/>
                    </a:moveTo>
                    <a:lnTo>
                      <a:pt x="0" y="1930"/>
                    </a:lnTo>
                    <a:cubicBezTo>
                      <a:pt x="1529" y="2531"/>
                      <a:pt x="3509" y="3033"/>
                      <a:pt x="5614" y="3409"/>
                    </a:cubicBezTo>
                    <a:cubicBezTo>
                      <a:pt x="7744" y="3810"/>
                      <a:pt x="9950" y="4035"/>
                      <a:pt x="11855" y="4035"/>
                    </a:cubicBezTo>
                    <a:cubicBezTo>
                      <a:pt x="12481" y="4035"/>
                      <a:pt x="13058" y="4010"/>
                      <a:pt x="13609" y="3960"/>
                    </a:cubicBezTo>
                    <a:lnTo>
                      <a:pt x="13384" y="1880"/>
                    </a:lnTo>
                    <a:cubicBezTo>
                      <a:pt x="12932" y="1930"/>
                      <a:pt x="12406" y="1955"/>
                      <a:pt x="11855" y="1955"/>
                    </a:cubicBezTo>
                    <a:cubicBezTo>
                      <a:pt x="10125" y="1955"/>
                      <a:pt x="7995" y="1729"/>
                      <a:pt x="5990" y="1353"/>
                    </a:cubicBezTo>
                    <a:cubicBezTo>
                      <a:pt x="3985" y="1003"/>
                      <a:pt x="2080" y="501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968404" y="4286544"/>
                <a:ext cx="99491" cy="316322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3309" extrusionOk="0">
                    <a:moveTo>
                      <a:pt x="2281" y="0"/>
                    </a:moveTo>
                    <a:cubicBezTo>
                      <a:pt x="777" y="3409"/>
                      <a:pt x="25" y="7544"/>
                      <a:pt x="0" y="11229"/>
                    </a:cubicBezTo>
                    <a:cubicBezTo>
                      <a:pt x="0" y="11930"/>
                      <a:pt x="50" y="12632"/>
                      <a:pt x="101" y="13309"/>
                    </a:cubicBezTo>
                    <a:lnTo>
                      <a:pt x="2181" y="13108"/>
                    </a:lnTo>
                    <a:cubicBezTo>
                      <a:pt x="2131" y="12507"/>
                      <a:pt x="2106" y="11880"/>
                      <a:pt x="2106" y="11229"/>
                    </a:cubicBezTo>
                    <a:cubicBezTo>
                      <a:pt x="2106" y="7845"/>
                      <a:pt x="2832" y="3910"/>
                      <a:pt x="4186" y="853"/>
                    </a:cubicBezTo>
                    <a:lnTo>
                      <a:pt x="22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980312" y="4254361"/>
                <a:ext cx="128107" cy="9892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4162" extrusionOk="0">
                    <a:moveTo>
                      <a:pt x="2707" y="1"/>
                    </a:moveTo>
                    <a:cubicBezTo>
                      <a:pt x="1" y="1"/>
                      <a:pt x="1" y="4161"/>
                      <a:pt x="2707" y="4161"/>
                    </a:cubicBezTo>
                    <a:cubicBezTo>
                      <a:pt x="5389" y="4161"/>
                      <a:pt x="5389" y="1"/>
                      <a:pt x="2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7"/>
            <p:cNvGrpSpPr/>
            <p:nvPr/>
          </p:nvGrpSpPr>
          <p:grpSpPr>
            <a:xfrm rot="9597153" flipH="1">
              <a:off x="4562551" y="4223947"/>
              <a:ext cx="2661380" cy="1000914"/>
              <a:chOff x="720000" y="3829047"/>
              <a:chExt cx="2057547" cy="773819"/>
            </a:xfrm>
          </p:grpSpPr>
          <p:sp>
            <p:nvSpPr>
              <p:cNvPr id="262" name="Google Shape;262;p7"/>
              <p:cNvSpPr/>
              <p:nvPr/>
            </p:nvSpPr>
            <p:spPr>
              <a:xfrm>
                <a:off x="747524" y="4140653"/>
                <a:ext cx="1628264" cy="367137"/>
              </a:xfrm>
              <a:custGeom>
                <a:avLst/>
                <a:gdLst/>
                <a:ahLst/>
                <a:cxnLst/>
                <a:rect l="l" t="t" r="r" b="b"/>
                <a:pathLst>
                  <a:path w="68508" h="15447" extrusionOk="0">
                    <a:moveTo>
                      <a:pt x="43313" y="0"/>
                    </a:moveTo>
                    <a:cubicBezTo>
                      <a:pt x="39438" y="0"/>
                      <a:pt x="35566" y="236"/>
                      <a:pt x="31724" y="725"/>
                    </a:cubicBezTo>
                    <a:cubicBezTo>
                      <a:pt x="20271" y="2178"/>
                      <a:pt x="8842" y="6239"/>
                      <a:pt x="446" y="14384"/>
                    </a:cubicBezTo>
                    <a:cubicBezTo>
                      <a:pt x="0" y="14810"/>
                      <a:pt x="424" y="15447"/>
                      <a:pt x="917" y="15447"/>
                    </a:cubicBezTo>
                    <a:cubicBezTo>
                      <a:pt x="1061" y="15447"/>
                      <a:pt x="1212" y="15392"/>
                      <a:pt x="1348" y="15261"/>
                    </a:cubicBezTo>
                    <a:cubicBezTo>
                      <a:pt x="9820" y="7041"/>
                      <a:pt x="21374" y="3206"/>
                      <a:pt x="32927" y="1828"/>
                    </a:cubicBezTo>
                    <a:cubicBezTo>
                      <a:pt x="36361" y="1423"/>
                      <a:pt x="39826" y="1229"/>
                      <a:pt x="43297" y="1229"/>
                    </a:cubicBezTo>
                    <a:cubicBezTo>
                      <a:pt x="51430" y="1229"/>
                      <a:pt x="59595" y="2294"/>
                      <a:pt x="67464" y="4209"/>
                    </a:cubicBezTo>
                    <a:cubicBezTo>
                      <a:pt x="67523" y="4224"/>
                      <a:pt x="67580" y="4231"/>
                      <a:pt x="67634" y="4231"/>
                    </a:cubicBezTo>
                    <a:cubicBezTo>
                      <a:pt x="68284" y="4231"/>
                      <a:pt x="68507" y="3191"/>
                      <a:pt x="67790" y="3006"/>
                    </a:cubicBezTo>
                    <a:cubicBezTo>
                      <a:pt x="59796" y="1063"/>
                      <a:pt x="51548" y="0"/>
                      <a:pt x="43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2336731" y="4176923"/>
                <a:ext cx="440816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7013" extrusionOk="0">
                    <a:moveTo>
                      <a:pt x="6492" y="1"/>
                    </a:moveTo>
                    <a:cubicBezTo>
                      <a:pt x="5890" y="1"/>
                      <a:pt x="5339" y="26"/>
                      <a:pt x="4762" y="101"/>
                    </a:cubicBezTo>
                    <a:cubicBezTo>
                      <a:pt x="4211" y="176"/>
                      <a:pt x="3685" y="277"/>
                      <a:pt x="3183" y="402"/>
                    </a:cubicBezTo>
                    <a:cubicBezTo>
                      <a:pt x="2958" y="477"/>
                      <a:pt x="2707" y="527"/>
                      <a:pt x="2507" y="577"/>
                    </a:cubicBezTo>
                    <a:cubicBezTo>
                      <a:pt x="2281" y="678"/>
                      <a:pt x="2081" y="728"/>
                      <a:pt x="1880" y="828"/>
                    </a:cubicBezTo>
                    <a:cubicBezTo>
                      <a:pt x="1504" y="978"/>
                      <a:pt x="1153" y="1129"/>
                      <a:pt x="878" y="1279"/>
                    </a:cubicBezTo>
                    <a:cubicBezTo>
                      <a:pt x="602" y="1404"/>
                      <a:pt x="376" y="1555"/>
                      <a:pt x="226" y="1655"/>
                    </a:cubicBezTo>
                    <a:cubicBezTo>
                      <a:pt x="76" y="1730"/>
                      <a:pt x="0" y="1805"/>
                      <a:pt x="0" y="1805"/>
                    </a:cubicBezTo>
                    <a:cubicBezTo>
                      <a:pt x="0" y="1805"/>
                      <a:pt x="51" y="1881"/>
                      <a:pt x="176" y="2006"/>
                    </a:cubicBezTo>
                    <a:cubicBezTo>
                      <a:pt x="301" y="2131"/>
                      <a:pt x="502" y="2332"/>
                      <a:pt x="727" y="2507"/>
                    </a:cubicBezTo>
                    <a:cubicBezTo>
                      <a:pt x="978" y="2733"/>
                      <a:pt x="1254" y="2958"/>
                      <a:pt x="1579" y="3209"/>
                    </a:cubicBezTo>
                    <a:cubicBezTo>
                      <a:pt x="1930" y="3434"/>
                      <a:pt x="2281" y="3685"/>
                      <a:pt x="2682" y="3986"/>
                    </a:cubicBezTo>
                    <a:cubicBezTo>
                      <a:pt x="3083" y="4236"/>
                      <a:pt x="3509" y="4512"/>
                      <a:pt x="3960" y="4738"/>
                    </a:cubicBezTo>
                    <a:cubicBezTo>
                      <a:pt x="4412" y="4988"/>
                      <a:pt x="4913" y="5239"/>
                      <a:pt x="5414" y="5439"/>
                    </a:cubicBezTo>
                    <a:cubicBezTo>
                      <a:pt x="6417" y="5866"/>
                      <a:pt x="7519" y="6241"/>
                      <a:pt x="8647" y="6492"/>
                    </a:cubicBezTo>
                    <a:cubicBezTo>
                      <a:pt x="9224" y="6642"/>
                      <a:pt x="9775" y="6743"/>
                      <a:pt x="10351" y="6818"/>
                    </a:cubicBezTo>
                    <a:cubicBezTo>
                      <a:pt x="10928" y="6918"/>
                      <a:pt x="11479" y="6968"/>
                      <a:pt x="12056" y="6993"/>
                    </a:cubicBezTo>
                    <a:cubicBezTo>
                      <a:pt x="12341" y="7006"/>
                      <a:pt x="12624" y="7013"/>
                      <a:pt x="12904" y="7013"/>
                    </a:cubicBezTo>
                    <a:cubicBezTo>
                      <a:pt x="13707" y="7013"/>
                      <a:pt x="14482" y="6961"/>
                      <a:pt x="15189" y="6868"/>
                    </a:cubicBezTo>
                    <a:cubicBezTo>
                      <a:pt x="16141" y="6718"/>
                      <a:pt x="16968" y="6517"/>
                      <a:pt x="17570" y="6342"/>
                    </a:cubicBezTo>
                    <a:cubicBezTo>
                      <a:pt x="17870" y="6241"/>
                      <a:pt x="18121" y="6141"/>
                      <a:pt x="18296" y="6091"/>
                    </a:cubicBezTo>
                    <a:cubicBezTo>
                      <a:pt x="18447" y="6016"/>
                      <a:pt x="18547" y="5966"/>
                      <a:pt x="18547" y="5966"/>
                    </a:cubicBezTo>
                    <a:cubicBezTo>
                      <a:pt x="18547" y="5966"/>
                      <a:pt x="18497" y="5891"/>
                      <a:pt x="18397" y="5740"/>
                    </a:cubicBezTo>
                    <a:cubicBezTo>
                      <a:pt x="18296" y="5615"/>
                      <a:pt x="18146" y="5364"/>
                      <a:pt x="17945" y="5139"/>
                    </a:cubicBezTo>
                    <a:cubicBezTo>
                      <a:pt x="17745" y="4888"/>
                      <a:pt x="17519" y="4612"/>
                      <a:pt x="17219" y="4312"/>
                    </a:cubicBezTo>
                    <a:cubicBezTo>
                      <a:pt x="16918" y="3986"/>
                      <a:pt x="16592" y="3685"/>
                      <a:pt x="16216" y="3384"/>
                    </a:cubicBezTo>
                    <a:cubicBezTo>
                      <a:pt x="15815" y="3058"/>
                      <a:pt x="15414" y="2733"/>
                      <a:pt x="14938" y="2432"/>
                    </a:cubicBezTo>
                    <a:cubicBezTo>
                      <a:pt x="14487" y="2156"/>
                      <a:pt x="13986" y="1881"/>
                      <a:pt x="13459" y="1605"/>
                    </a:cubicBezTo>
                    <a:cubicBezTo>
                      <a:pt x="12958" y="1354"/>
                      <a:pt x="12407" y="1104"/>
                      <a:pt x="11830" y="928"/>
                    </a:cubicBezTo>
                    <a:cubicBezTo>
                      <a:pt x="11254" y="728"/>
                      <a:pt x="10677" y="552"/>
                      <a:pt x="10076" y="402"/>
                    </a:cubicBezTo>
                    <a:cubicBezTo>
                      <a:pt x="9474" y="277"/>
                      <a:pt x="8873" y="176"/>
                      <a:pt x="8271" y="101"/>
                    </a:cubicBezTo>
                    <a:cubicBezTo>
                      <a:pt x="7670" y="26"/>
                      <a:pt x="7068" y="1"/>
                      <a:pt x="6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160393" y="3951383"/>
                <a:ext cx="378878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716" extrusionOk="0">
                    <a:moveTo>
                      <a:pt x="13156" y="0"/>
                    </a:moveTo>
                    <a:cubicBezTo>
                      <a:pt x="12955" y="0"/>
                      <a:pt x="12747" y="5"/>
                      <a:pt x="12532" y="16"/>
                    </a:cubicBezTo>
                    <a:cubicBezTo>
                      <a:pt x="12056" y="66"/>
                      <a:pt x="11555" y="116"/>
                      <a:pt x="11029" y="242"/>
                    </a:cubicBezTo>
                    <a:cubicBezTo>
                      <a:pt x="10502" y="342"/>
                      <a:pt x="9951" y="467"/>
                      <a:pt x="9425" y="668"/>
                    </a:cubicBezTo>
                    <a:cubicBezTo>
                      <a:pt x="8873" y="868"/>
                      <a:pt x="8347" y="1069"/>
                      <a:pt x="7821" y="1344"/>
                    </a:cubicBezTo>
                    <a:cubicBezTo>
                      <a:pt x="7294" y="1595"/>
                      <a:pt x="6793" y="1871"/>
                      <a:pt x="6292" y="2197"/>
                    </a:cubicBezTo>
                    <a:cubicBezTo>
                      <a:pt x="5815" y="2522"/>
                      <a:pt x="5364" y="2848"/>
                      <a:pt x="4913" y="3174"/>
                    </a:cubicBezTo>
                    <a:cubicBezTo>
                      <a:pt x="4487" y="3525"/>
                      <a:pt x="4086" y="3901"/>
                      <a:pt x="3710" y="4252"/>
                    </a:cubicBezTo>
                    <a:cubicBezTo>
                      <a:pt x="3334" y="4603"/>
                      <a:pt x="2983" y="4979"/>
                      <a:pt x="2683" y="5354"/>
                    </a:cubicBezTo>
                    <a:cubicBezTo>
                      <a:pt x="2357" y="5705"/>
                      <a:pt x="2081" y="6081"/>
                      <a:pt x="1830" y="6432"/>
                    </a:cubicBezTo>
                    <a:cubicBezTo>
                      <a:pt x="1705" y="6608"/>
                      <a:pt x="1580" y="6783"/>
                      <a:pt x="1455" y="6958"/>
                    </a:cubicBezTo>
                    <a:cubicBezTo>
                      <a:pt x="1329" y="7134"/>
                      <a:pt x="1179" y="7284"/>
                      <a:pt x="1079" y="7460"/>
                    </a:cubicBezTo>
                    <a:cubicBezTo>
                      <a:pt x="828" y="7786"/>
                      <a:pt x="627" y="8086"/>
                      <a:pt x="477" y="8362"/>
                    </a:cubicBezTo>
                    <a:cubicBezTo>
                      <a:pt x="327" y="8613"/>
                      <a:pt x="201" y="8838"/>
                      <a:pt x="126" y="8989"/>
                    </a:cubicBezTo>
                    <a:cubicBezTo>
                      <a:pt x="51" y="9139"/>
                      <a:pt x="1" y="9239"/>
                      <a:pt x="1" y="9239"/>
                    </a:cubicBezTo>
                    <a:cubicBezTo>
                      <a:pt x="1" y="9239"/>
                      <a:pt x="101" y="9264"/>
                      <a:pt x="277" y="9314"/>
                    </a:cubicBezTo>
                    <a:cubicBezTo>
                      <a:pt x="427" y="9365"/>
                      <a:pt x="678" y="9440"/>
                      <a:pt x="978" y="9490"/>
                    </a:cubicBezTo>
                    <a:cubicBezTo>
                      <a:pt x="1279" y="9565"/>
                      <a:pt x="1630" y="9615"/>
                      <a:pt x="2031" y="9665"/>
                    </a:cubicBezTo>
                    <a:cubicBezTo>
                      <a:pt x="2231" y="9690"/>
                      <a:pt x="2432" y="9715"/>
                      <a:pt x="2658" y="9715"/>
                    </a:cubicBezTo>
                    <a:cubicBezTo>
                      <a:pt x="2883" y="9715"/>
                      <a:pt x="3134" y="9690"/>
                      <a:pt x="3384" y="9690"/>
                    </a:cubicBezTo>
                    <a:cubicBezTo>
                      <a:pt x="3886" y="9640"/>
                      <a:pt x="4412" y="9565"/>
                      <a:pt x="4988" y="9465"/>
                    </a:cubicBezTo>
                    <a:cubicBezTo>
                      <a:pt x="5515" y="9339"/>
                      <a:pt x="6041" y="9189"/>
                      <a:pt x="6592" y="8989"/>
                    </a:cubicBezTo>
                    <a:cubicBezTo>
                      <a:pt x="7144" y="8813"/>
                      <a:pt x="7670" y="8588"/>
                      <a:pt x="8171" y="8312"/>
                    </a:cubicBezTo>
                    <a:cubicBezTo>
                      <a:pt x="8698" y="8061"/>
                      <a:pt x="9199" y="7760"/>
                      <a:pt x="9675" y="7460"/>
                    </a:cubicBezTo>
                    <a:cubicBezTo>
                      <a:pt x="10151" y="7159"/>
                      <a:pt x="10602" y="6833"/>
                      <a:pt x="11029" y="6507"/>
                    </a:cubicBezTo>
                    <a:cubicBezTo>
                      <a:pt x="11480" y="6182"/>
                      <a:pt x="11881" y="5831"/>
                      <a:pt x="12257" y="5455"/>
                    </a:cubicBezTo>
                    <a:cubicBezTo>
                      <a:pt x="12633" y="5079"/>
                      <a:pt x="13009" y="4728"/>
                      <a:pt x="13334" y="4352"/>
                    </a:cubicBezTo>
                    <a:cubicBezTo>
                      <a:pt x="13660" y="3976"/>
                      <a:pt x="13961" y="3600"/>
                      <a:pt x="14237" y="3224"/>
                    </a:cubicBezTo>
                    <a:cubicBezTo>
                      <a:pt x="14512" y="2873"/>
                      <a:pt x="14763" y="2522"/>
                      <a:pt x="14963" y="2197"/>
                    </a:cubicBezTo>
                    <a:cubicBezTo>
                      <a:pt x="15189" y="1871"/>
                      <a:pt x="15364" y="1545"/>
                      <a:pt x="15515" y="1269"/>
                    </a:cubicBezTo>
                    <a:cubicBezTo>
                      <a:pt x="15665" y="1019"/>
                      <a:pt x="15765" y="768"/>
                      <a:pt x="15841" y="618"/>
                    </a:cubicBezTo>
                    <a:cubicBezTo>
                      <a:pt x="15916" y="467"/>
                      <a:pt x="15941" y="367"/>
                      <a:pt x="15941" y="367"/>
                    </a:cubicBezTo>
                    <a:cubicBezTo>
                      <a:pt x="15941" y="367"/>
                      <a:pt x="15841" y="342"/>
                      <a:pt x="15690" y="292"/>
                    </a:cubicBezTo>
                    <a:cubicBezTo>
                      <a:pt x="15515" y="267"/>
                      <a:pt x="15264" y="192"/>
                      <a:pt x="14963" y="141"/>
                    </a:cubicBezTo>
                    <a:cubicBezTo>
                      <a:pt x="14494" y="63"/>
                      <a:pt x="13871" y="0"/>
                      <a:pt x="13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2001358" y="4172764"/>
                <a:ext cx="343131" cy="318104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13384" extrusionOk="0">
                    <a:moveTo>
                      <a:pt x="0" y="0"/>
                    </a:moveTo>
                    <a:cubicBezTo>
                      <a:pt x="0" y="0"/>
                      <a:pt x="25" y="101"/>
                      <a:pt x="50" y="276"/>
                    </a:cubicBezTo>
                    <a:cubicBezTo>
                      <a:pt x="100" y="452"/>
                      <a:pt x="151" y="727"/>
                      <a:pt x="251" y="1028"/>
                    </a:cubicBezTo>
                    <a:cubicBezTo>
                      <a:pt x="426" y="1629"/>
                      <a:pt x="777" y="2482"/>
                      <a:pt x="1278" y="3359"/>
                    </a:cubicBezTo>
                    <a:cubicBezTo>
                      <a:pt x="1755" y="4236"/>
                      <a:pt x="2381" y="5188"/>
                      <a:pt x="3133" y="6091"/>
                    </a:cubicBezTo>
                    <a:cubicBezTo>
                      <a:pt x="3885" y="6968"/>
                      <a:pt x="4737" y="7820"/>
                      <a:pt x="5639" y="8597"/>
                    </a:cubicBezTo>
                    <a:cubicBezTo>
                      <a:pt x="6090" y="8973"/>
                      <a:pt x="6567" y="9349"/>
                      <a:pt x="7043" y="9675"/>
                    </a:cubicBezTo>
                    <a:cubicBezTo>
                      <a:pt x="7494" y="10025"/>
                      <a:pt x="7970" y="10326"/>
                      <a:pt x="8446" y="10627"/>
                    </a:cubicBezTo>
                    <a:cubicBezTo>
                      <a:pt x="8922" y="10903"/>
                      <a:pt x="9374" y="11178"/>
                      <a:pt x="9850" y="11429"/>
                    </a:cubicBezTo>
                    <a:cubicBezTo>
                      <a:pt x="10301" y="11655"/>
                      <a:pt x="10752" y="11880"/>
                      <a:pt x="11178" y="12081"/>
                    </a:cubicBezTo>
                    <a:cubicBezTo>
                      <a:pt x="11404" y="12156"/>
                      <a:pt x="11579" y="12256"/>
                      <a:pt x="11805" y="12356"/>
                    </a:cubicBezTo>
                    <a:cubicBezTo>
                      <a:pt x="12005" y="12432"/>
                      <a:pt x="12206" y="12532"/>
                      <a:pt x="12381" y="12607"/>
                    </a:cubicBezTo>
                    <a:cubicBezTo>
                      <a:pt x="12732" y="12757"/>
                      <a:pt x="13108" y="12883"/>
                      <a:pt x="13384" y="13008"/>
                    </a:cubicBezTo>
                    <a:cubicBezTo>
                      <a:pt x="13659" y="13133"/>
                      <a:pt x="13910" y="13208"/>
                      <a:pt x="14085" y="13284"/>
                    </a:cubicBezTo>
                    <a:cubicBezTo>
                      <a:pt x="14261" y="13359"/>
                      <a:pt x="14361" y="13384"/>
                      <a:pt x="14361" y="13384"/>
                    </a:cubicBezTo>
                    <a:cubicBezTo>
                      <a:pt x="14361" y="13384"/>
                      <a:pt x="14386" y="13284"/>
                      <a:pt x="14386" y="13108"/>
                    </a:cubicBezTo>
                    <a:cubicBezTo>
                      <a:pt x="14411" y="12933"/>
                      <a:pt x="14436" y="12657"/>
                      <a:pt x="14436" y="12331"/>
                    </a:cubicBezTo>
                    <a:cubicBezTo>
                      <a:pt x="14436" y="11980"/>
                      <a:pt x="14386" y="11604"/>
                      <a:pt x="14311" y="11153"/>
                    </a:cubicBezTo>
                    <a:cubicBezTo>
                      <a:pt x="14236" y="10677"/>
                      <a:pt x="14110" y="10226"/>
                      <a:pt x="13935" y="9700"/>
                    </a:cubicBezTo>
                    <a:cubicBezTo>
                      <a:pt x="13760" y="9198"/>
                      <a:pt x="13534" y="8672"/>
                      <a:pt x="13258" y="8146"/>
                    </a:cubicBezTo>
                    <a:cubicBezTo>
                      <a:pt x="12983" y="7645"/>
                      <a:pt x="12657" y="7093"/>
                      <a:pt x="12281" y="6592"/>
                    </a:cubicBezTo>
                    <a:cubicBezTo>
                      <a:pt x="11554" y="5564"/>
                      <a:pt x="10652" y="4637"/>
                      <a:pt x="9699" y="3810"/>
                    </a:cubicBezTo>
                    <a:cubicBezTo>
                      <a:pt x="8697" y="2983"/>
                      <a:pt x="7669" y="2281"/>
                      <a:pt x="6592" y="1755"/>
                    </a:cubicBezTo>
                    <a:cubicBezTo>
                      <a:pt x="6065" y="1479"/>
                      <a:pt x="5539" y="1228"/>
                      <a:pt x="5013" y="1028"/>
                    </a:cubicBezTo>
                    <a:cubicBezTo>
                      <a:pt x="4511" y="827"/>
                      <a:pt x="3985" y="677"/>
                      <a:pt x="3509" y="527"/>
                    </a:cubicBezTo>
                    <a:cubicBezTo>
                      <a:pt x="2557" y="251"/>
                      <a:pt x="1704" y="126"/>
                      <a:pt x="1053" y="76"/>
                    </a:cubicBezTo>
                    <a:cubicBezTo>
                      <a:pt x="727" y="25"/>
                      <a:pt x="476" y="25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1844082" y="3844520"/>
                <a:ext cx="282382" cy="310380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13059" extrusionOk="0">
                    <a:moveTo>
                      <a:pt x="11755" y="1"/>
                    </a:moveTo>
                    <a:cubicBezTo>
                      <a:pt x="11755" y="1"/>
                      <a:pt x="11655" y="1"/>
                      <a:pt x="11479" y="51"/>
                    </a:cubicBezTo>
                    <a:cubicBezTo>
                      <a:pt x="11329" y="126"/>
                      <a:pt x="11078" y="176"/>
                      <a:pt x="10803" y="276"/>
                    </a:cubicBezTo>
                    <a:cubicBezTo>
                      <a:pt x="10527" y="377"/>
                      <a:pt x="10201" y="502"/>
                      <a:pt x="9850" y="652"/>
                    </a:cubicBezTo>
                    <a:cubicBezTo>
                      <a:pt x="9524" y="803"/>
                      <a:pt x="9148" y="953"/>
                      <a:pt x="8747" y="1129"/>
                    </a:cubicBezTo>
                    <a:cubicBezTo>
                      <a:pt x="8346" y="1329"/>
                      <a:pt x="7945" y="1530"/>
                      <a:pt x="7544" y="1780"/>
                    </a:cubicBezTo>
                    <a:cubicBezTo>
                      <a:pt x="7143" y="2006"/>
                      <a:pt x="6692" y="2256"/>
                      <a:pt x="6291" y="2557"/>
                    </a:cubicBezTo>
                    <a:cubicBezTo>
                      <a:pt x="5890" y="2833"/>
                      <a:pt x="5489" y="3159"/>
                      <a:pt x="5088" y="3485"/>
                    </a:cubicBezTo>
                    <a:cubicBezTo>
                      <a:pt x="4687" y="3835"/>
                      <a:pt x="4286" y="4186"/>
                      <a:pt x="3935" y="4562"/>
                    </a:cubicBezTo>
                    <a:cubicBezTo>
                      <a:pt x="3158" y="5339"/>
                      <a:pt x="2507" y="6191"/>
                      <a:pt x="1930" y="7094"/>
                    </a:cubicBezTo>
                    <a:cubicBezTo>
                      <a:pt x="1630" y="7545"/>
                      <a:pt x="1379" y="7996"/>
                      <a:pt x="1153" y="8447"/>
                    </a:cubicBezTo>
                    <a:cubicBezTo>
                      <a:pt x="928" y="8923"/>
                      <a:pt x="752" y="9374"/>
                      <a:pt x="577" y="9800"/>
                    </a:cubicBezTo>
                    <a:cubicBezTo>
                      <a:pt x="427" y="10251"/>
                      <a:pt x="301" y="10678"/>
                      <a:pt x="226" y="11053"/>
                    </a:cubicBezTo>
                    <a:cubicBezTo>
                      <a:pt x="151" y="11429"/>
                      <a:pt x="101" y="11780"/>
                      <a:pt x="51" y="12081"/>
                    </a:cubicBezTo>
                    <a:cubicBezTo>
                      <a:pt x="26" y="12382"/>
                      <a:pt x="26" y="12632"/>
                      <a:pt x="1" y="12783"/>
                    </a:cubicBezTo>
                    <a:cubicBezTo>
                      <a:pt x="1" y="12958"/>
                      <a:pt x="1" y="13058"/>
                      <a:pt x="1" y="13058"/>
                    </a:cubicBezTo>
                    <a:cubicBezTo>
                      <a:pt x="1" y="13058"/>
                      <a:pt x="101" y="13058"/>
                      <a:pt x="276" y="13033"/>
                    </a:cubicBezTo>
                    <a:cubicBezTo>
                      <a:pt x="427" y="13008"/>
                      <a:pt x="702" y="12983"/>
                      <a:pt x="978" y="12933"/>
                    </a:cubicBezTo>
                    <a:cubicBezTo>
                      <a:pt x="1580" y="12833"/>
                      <a:pt x="2356" y="12582"/>
                      <a:pt x="3209" y="12307"/>
                    </a:cubicBezTo>
                    <a:cubicBezTo>
                      <a:pt x="3635" y="12131"/>
                      <a:pt x="4061" y="11981"/>
                      <a:pt x="4487" y="11755"/>
                    </a:cubicBezTo>
                    <a:cubicBezTo>
                      <a:pt x="4938" y="11555"/>
                      <a:pt x="5389" y="11304"/>
                      <a:pt x="5840" y="11028"/>
                    </a:cubicBezTo>
                    <a:cubicBezTo>
                      <a:pt x="6742" y="10477"/>
                      <a:pt x="7620" y="9750"/>
                      <a:pt x="8397" y="8973"/>
                    </a:cubicBezTo>
                    <a:cubicBezTo>
                      <a:pt x="8798" y="8547"/>
                      <a:pt x="9174" y="8121"/>
                      <a:pt x="9524" y="7670"/>
                    </a:cubicBezTo>
                    <a:cubicBezTo>
                      <a:pt x="9875" y="7244"/>
                      <a:pt x="10176" y="6743"/>
                      <a:pt x="10452" y="6266"/>
                    </a:cubicBezTo>
                    <a:cubicBezTo>
                      <a:pt x="10727" y="5765"/>
                      <a:pt x="10978" y="5289"/>
                      <a:pt x="11154" y="4813"/>
                    </a:cubicBezTo>
                    <a:cubicBezTo>
                      <a:pt x="11354" y="4312"/>
                      <a:pt x="11504" y="3810"/>
                      <a:pt x="11630" y="3359"/>
                    </a:cubicBezTo>
                    <a:cubicBezTo>
                      <a:pt x="11680" y="3109"/>
                      <a:pt x="11730" y="2908"/>
                      <a:pt x="11780" y="2682"/>
                    </a:cubicBezTo>
                    <a:cubicBezTo>
                      <a:pt x="11805" y="2457"/>
                      <a:pt x="11830" y="2256"/>
                      <a:pt x="11830" y="2031"/>
                    </a:cubicBezTo>
                    <a:cubicBezTo>
                      <a:pt x="11880" y="1630"/>
                      <a:pt x="11880" y="1254"/>
                      <a:pt x="11855" y="953"/>
                    </a:cubicBezTo>
                    <a:cubicBezTo>
                      <a:pt x="11855" y="652"/>
                      <a:pt x="11805" y="402"/>
                      <a:pt x="11805" y="251"/>
                    </a:cubicBezTo>
                    <a:cubicBezTo>
                      <a:pt x="11780" y="76"/>
                      <a:pt x="11755" y="1"/>
                      <a:pt x="11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1677893" y="4172764"/>
                <a:ext cx="268668" cy="317510"/>
              </a:xfrm>
              <a:custGeom>
                <a:avLst/>
                <a:gdLst/>
                <a:ahLst/>
                <a:cxnLst/>
                <a:rect l="l" t="t" r="r" b="b"/>
                <a:pathLst>
                  <a:path w="11304" h="13359" extrusionOk="0">
                    <a:moveTo>
                      <a:pt x="0" y="0"/>
                    </a:moveTo>
                    <a:cubicBezTo>
                      <a:pt x="0" y="0"/>
                      <a:pt x="25" y="101"/>
                      <a:pt x="25" y="276"/>
                    </a:cubicBezTo>
                    <a:cubicBezTo>
                      <a:pt x="50" y="426"/>
                      <a:pt x="75" y="677"/>
                      <a:pt x="150" y="978"/>
                    </a:cubicBezTo>
                    <a:cubicBezTo>
                      <a:pt x="201" y="1254"/>
                      <a:pt x="276" y="1604"/>
                      <a:pt x="401" y="1980"/>
                    </a:cubicBezTo>
                    <a:cubicBezTo>
                      <a:pt x="451" y="2181"/>
                      <a:pt x="501" y="2356"/>
                      <a:pt x="576" y="2557"/>
                    </a:cubicBezTo>
                    <a:cubicBezTo>
                      <a:pt x="627" y="2757"/>
                      <a:pt x="702" y="2958"/>
                      <a:pt x="752" y="3183"/>
                    </a:cubicBezTo>
                    <a:cubicBezTo>
                      <a:pt x="877" y="3584"/>
                      <a:pt x="1028" y="4010"/>
                      <a:pt x="1203" y="4436"/>
                    </a:cubicBezTo>
                    <a:cubicBezTo>
                      <a:pt x="1228" y="4537"/>
                      <a:pt x="1278" y="4637"/>
                      <a:pt x="1328" y="4737"/>
                    </a:cubicBezTo>
                    <a:cubicBezTo>
                      <a:pt x="1379" y="4863"/>
                      <a:pt x="1429" y="4963"/>
                      <a:pt x="1479" y="5088"/>
                    </a:cubicBezTo>
                    <a:cubicBezTo>
                      <a:pt x="1579" y="5314"/>
                      <a:pt x="1679" y="5539"/>
                      <a:pt x="1780" y="5765"/>
                    </a:cubicBezTo>
                    <a:cubicBezTo>
                      <a:pt x="2005" y="6216"/>
                      <a:pt x="2281" y="6617"/>
                      <a:pt x="2556" y="7068"/>
                    </a:cubicBezTo>
                    <a:cubicBezTo>
                      <a:pt x="2832" y="7519"/>
                      <a:pt x="3133" y="7945"/>
                      <a:pt x="3459" y="8346"/>
                    </a:cubicBezTo>
                    <a:cubicBezTo>
                      <a:pt x="4110" y="9223"/>
                      <a:pt x="4837" y="9975"/>
                      <a:pt x="5639" y="10677"/>
                    </a:cubicBezTo>
                    <a:cubicBezTo>
                      <a:pt x="6065" y="11028"/>
                      <a:pt x="6466" y="11329"/>
                      <a:pt x="6892" y="11604"/>
                    </a:cubicBezTo>
                    <a:cubicBezTo>
                      <a:pt x="7293" y="11880"/>
                      <a:pt x="7744" y="12131"/>
                      <a:pt x="8145" y="12356"/>
                    </a:cubicBezTo>
                    <a:cubicBezTo>
                      <a:pt x="8346" y="12457"/>
                      <a:pt x="8546" y="12557"/>
                      <a:pt x="8747" y="12632"/>
                    </a:cubicBezTo>
                    <a:cubicBezTo>
                      <a:pt x="8947" y="12707"/>
                      <a:pt x="9123" y="12807"/>
                      <a:pt x="9323" y="12858"/>
                    </a:cubicBezTo>
                    <a:cubicBezTo>
                      <a:pt x="9699" y="13008"/>
                      <a:pt x="10025" y="13108"/>
                      <a:pt x="10326" y="13183"/>
                    </a:cubicBezTo>
                    <a:cubicBezTo>
                      <a:pt x="10602" y="13259"/>
                      <a:pt x="10852" y="13284"/>
                      <a:pt x="11028" y="13334"/>
                    </a:cubicBezTo>
                    <a:cubicBezTo>
                      <a:pt x="11178" y="13359"/>
                      <a:pt x="11278" y="13359"/>
                      <a:pt x="11278" y="13359"/>
                    </a:cubicBezTo>
                    <a:cubicBezTo>
                      <a:pt x="11278" y="13359"/>
                      <a:pt x="11303" y="13259"/>
                      <a:pt x="11303" y="13108"/>
                    </a:cubicBezTo>
                    <a:cubicBezTo>
                      <a:pt x="11303" y="12933"/>
                      <a:pt x="11303" y="12682"/>
                      <a:pt x="11303" y="12381"/>
                    </a:cubicBezTo>
                    <a:cubicBezTo>
                      <a:pt x="11278" y="11780"/>
                      <a:pt x="11178" y="11003"/>
                      <a:pt x="11003" y="10126"/>
                    </a:cubicBezTo>
                    <a:cubicBezTo>
                      <a:pt x="10902" y="9675"/>
                      <a:pt x="10802" y="9223"/>
                      <a:pt x="10652" y="8747"/>
                    </a:cubicBezTo>
                    <a:cubicBezTo>
                      <a:pt x="10501" y="8296"/>
                      <a:pt x="10301" y="7795"/>
                      <a:pt x="10100" y="7319"/>
                    </a:cubicBezTo>
                    <a:cubicBezTo>
                      <a:pt x="9674" y="6366"/>
                      <a:pt x="9073" y="5414"/>
                      <a:pt x="8396" y="4512"/>
                    </a:cubicBezTo>
                    <a:cubicBezTo>
                      <a:pt x="8045" y="4086"/>
                      <a:pt x="7669" y="3634"/>
                      <a:pt x="7268" y="3233"/>
                    </a:cubicBezTo>
                    <a:cubicBezTo>
                      <a:pt x="6892" y="2832"/>
                      <a:pt x="6441" y="2482"/>
                      <a:pt x="5990" y="2131"/>
                    </a:cubicBezTo>
                    <a:cubicBezTo>
                      <a:pt x="5790" y="1980"/>
                      <a:pt x="5564" y="1805"/>
                      <a:pt x="5338" y="1655"/>
                    </a:cubicBezTo>
                    <a:cubicBezTo>
                      <a:pt x="5113" y="1504"/>
                      <a:pt x="4887" y="1379"/>
                      <a:pt x="4637" y="1228"/>
                    </a:cubicBezTo>
                    <a:cubicBezTo>
                      <a:pt x="4160" y="978"/>
                      <a:pt x="3684" y="752"/>
                      <a:pt x="3258" y="577"/>
                    </a:cubicBezTo>
                    <a:cubicBezTo>
                      <a:pt x="3033" y="502"/>
                      <a:pt x="2832" y="401"/>
                      <a:pt x="2607" y="351"/>
                    </a:cubicBezTo>
                    <a:cubicBezTo>
                      <a:pt x="2406" y="301"/>
                      <a:pt x="2206" y="251"/>
                      <a:pt x="2005" y="201"/>
                    </a:cubicBezTo>
                    <a:cubicBezTo>
                      <a:pt x="1629" y="126"/>
                      <a:pt x="1278" y="76"/>
                      <a:pt x="977" y="51"/>
                    </a:cubicBezTo>
                    <a:cubicBezTo>
                      <a:pt x="702" y="0"/>
                      <a:pt x="451" y="25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1526583" y="3829047"/>
                <a:ext cx="278793" cy="335977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14136" extrusionOk="0">
                    <a:moveTo>
                      <a:pt x="11554" y="0"/>
                    </a:moveTo>
                    <a:cubicBezTo>
                      <a:pt x="11554" y="0"/>
                      <a:pt x="11454" y="25"/>
                      <a:pt x="11303" y="75"/>
                    </a:cubicBezTo>
                    <a:cubicBezTo>
                      <a:pt x="11153" y="151"/>
                      <a:pt x="10902" y="226"/>
                      <a:pt x="10627" y="351"/>
                    </a:cubicBezTo>
                    <a:cubicBezTo>
                      <a:pt x="10326" y="476"/>
                      <a:pt x="10025" y="627"/>
                      <a:pt x="9674" y="802"/>
                    </a:cubicBezTo>
                    <a:cubicBezTo>
                      <a:pt x="9349" y="978"/>
                      <a:pt x="8973" y="1178"/>
                      <a:pt x="8547" y="1404"/>
                    </a:cubicBezTo>
                    <a:cubicBezTo>
                      <a:pt x="8171" y="1629"/>
                      <a:pt x="7745" y="1880"/>
                      <a:pt x="7369" y="2156"/>
                    </a:cubicBezTo>
                    <a:cubicBezTo>
                      <a:pt x="6968" y="2431"/>
                      <a:pt x="6541" y="2707"/>
                      <a:pt x="6140" y="3033"/>
                    </a:cubicBezTo>
                    <a:cubicBezTo>
                      <a:pt x="5739" y="3359"/>
                      <a:pt x="5338" y="3709"/>
                      <a:pt x="4937" y="4085"/>
                    </a:cubicBezTo>
                    <a:cubicBezTo>
                      <a:pt x="4536" y="4461"/>
                      <a:pt x="4161" y="4862"/>
                      <a:pt x="3810" y="5263"/>
                    </a:cubicBezTo>
                    <a:cubicBezTo>
                      <a:pt x="3058" y="6090"/>
                      <a:pt x="2406" y="6993"/>
                      <a:pt x="1830" y="7945"/>
                    </a:cubicBezTo>
                    <a:cubicBezTo>
                      <a:pt x="1554" y="8421"/>
                      <a:pt x="1328" y="8897"/>
                      <a:pt x="1103" y="9374"/>
                    </a:cubicBezTo>
                    <a:cubicBezTo>
                      <a:pt x="877" y="9875"/>
                      <a:pt x="702" y="10351"/>
                      <a:pt x="551" y="10802"/>
                    </a:cubicBezTo>
                    <a:cubicBezTo>
                      <a:pt x="401" y="11253"/>
                      <a:pt x="276" y="11679"/>
                      <a:pt x="201" y="12080"/>
                    </a:cubicBezTo>
                    <a:cubicBezTo>
                      <a:pt x="125" y="12481"/>
                      <a:pt x="75" y="12832"/>
                      <a:pt x="50" y="13133"/>
                    </a:cubicBezTo>
                    <a:cubicBezTo>
                      <a:pt x="0" y="13434"/>
                      <a:pt x="25" y="13709"/>
                      <a:pt x="0" y="13860"/>
                    </a:cubicBezTo>
                    <a:cubicBezTo>
                      <a:pt x="0" y="14035"/>
                      <a:pt x="0" y="14136"/>
                      <a:pt x="0" y="14136"/>
                    </a:cubicBezTo>
                    <a:cubicBezTo>
                      <a:pt x="0" y="14136"/>
                      <a:pt x="100" y="14136"/>
                      <a:pt x="276" y="14110"/>
                    </a:cubicBezTo>
                    <a:cubicBezTo>
                      <a:pt x="426" y="14060"/>
                      <a:pt x="702" y="14035"/>
                      <a:pt x="1003" y="13960"/>
                    </a:cubicBezTo>
                    <a:cubicBezTo>
                      <a:pt x="1579" y="13835"/>
                      <a:pt x="2381" y="13534"/>
                      <a:pt x="3258" y="13183"/>
                    </a:cubicBezTo>
                    <a:cubicBezTo>
                      <a:pt x="3684" y="13008"/>
                      <a:pt x="4135" y="12807"/>
                      <a:pt x="4562" y="12557"/>
                    </a:cubicBezTo>
                    <a:cubicBezTo>
                      <a:pt x="5013" y="12331"/>
                      <a:pt x="5464" y="12030"/>
                      <a:pt x="5915" y="11704"/>
                    </a:cubicBezTo>
                    <a:cubicBezTo>
                      <a:pt x="6366" y="11404"/>
                      <a:pt x="6817" y="11053"/>
                      <a:pt x="7243" y="10652"/>
                    </a:cubicBezTo>
                    <a:cubicBezTo>
                      <a:pt x="7669" y="10276"/>
                      <a:pt x="8095" y="9850"/>
                      <a:pt x="8471" y="9424"/>
                    </a:cubicBezTo>
                    <a:cubicBezTo>
                      <a:pt x="8872" y="8973"/>
                      <a:pt x="9248" y="8496"/>
                      <a:pt x="9574" y="8020"/>
                    </a:cubicBezTo>
                    <a:cubicBezTo>
                      <a:pt x="9925" y="7544"/>
                      <a:pt x="10226" y="7018"/>
                      <a:pt x="10476" y="6516"/>
                    </a:cubicBezTo>
                    <a:cubicBezTo>
                      <a:pt x="10752" y="5990"/>
                      <a:pt x="10978" y="5489"/>
                      <a:pt x="11153" y="4963"/>
                    </a:cubicBezTo>
                    <a:cubicBezTo>
                      <a:pt x="11328" y="4436"/>
                      <a:pt x="11454" y="3935"/>
                      <a:pt x="11554" y="3459"/>
                    </a:cubicBezTo>
                    <a:cubicBezTo>
                      <a:pt x="11604" y="3208"/>
                      <a:pt x="11654" y="2983"/>
                      <a:pt x="11679" y="2757"/>
                    </a:cubicBezTo>
                    <a:cubicBezTo>
                      <a:pt x="11704" y="2531"/>
                      <a:pt x="11729" y="2306"/>
                      <a:pt x="11729" y="2080"/>
                    </a:cubicBezTo>
                    <a:cubicBezTo>
                      <a:pt x="11729" y="1654"/>
                      <a:pt x="11729" y="1303"/>
                      <a:pt x="11704" y="978"/>
                    </a:cubicBezTo>
                    <a:cubicBezTo>
                      <a:pt x="11679" y="677"/>
                      <a:pt x="11629" y="426"/>
                      <a:pt x="11629" y="251"/>
                    </a:cubicBezTo>
                    <a:cubicBezTo>
                      <a:pt x="11579" y="100"/>
                      <a:pt x="11554" y="0"/>
                      <a:pt x="115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1299023" y="4221608"/>
                <a:ext cx="316322" cy="278199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1705" extrusionOk="0">
                    <a:moveTo>
                      <a:pt x="2005" y="1"/>
                    </a:moveTo>
                    <a:cubicBezTo>
                      <a:pt x="1604" y="1"/>
                      <a:pt x="1253" y="1"/>
                      <a:pt x="952" y="51"/>
                    </a:cubicBezTo>
                    <a:cubicBezTo>
                      <a:pt x="677" y="76"/>
                      <a:pt x="426" y="126"/>
                      <a:pt x="251" y="126"/>
                    </a:cubicBezTo>
                    <a:cubicBezTo>
                      <a:pt x="75" y="176"/>
                      <a:pt x="0" y="201"/>
                      <a:pt x="0" y="201"/>
                    </a:cubicBezTo>
                    <a:cubicBezTo>
                      <a:pt x="0" y="201"/>
                      <a:pt x="25" y="276"/>
                      <a:pt x="75" y="452"/>
                    </a:cubicBezTo>
                    <a:cubicBezTo>
                      <a:pt x="125" y="602"/>
                      <a:pt x="201" y="853"/>
                      <a:pt x="326" y="1128"/>
                    </a:cubicBezTo>
                    <a:cubicBezTo>
                      <a:pt x="426" y="1404"/>
                      <a:pt x="577" y="1705"/>
                      <a:pt x="777" y="2056"/>
                    </a:cubicBezTo>
                    <a:cubicBezTo>
                      <a:pt x="852" y="2231"/>
                      <a:pt x="978" y="2407"/>
                      <a:pt x="1078" y="2607"/>
                    </a:cubicBezTo>
                    <a:cubicBezTo>
                      <a:pt x="1153" y="2782"/>
                      <a:pt x="1253" y="2983"/>
                      <a:pt x="1354" y="3184"/>
                    </a:cubicBezTo>
                    <a:cubicBezTo>
                      <a:pt x="1579" y="3559"/>
                      <a:pt x="1780" y="3935"/>
                      <a:pt x="2030" y="4311"/>
                    </a:cubicBezTo>
                    <a:cubicBezTo>
                      <a:pt x="2281" y="4687"/>
                      <a:pt x="2582" y="5113"/>
                      <a:pt x="2882" y="5514"/>
                    </a:cubicBezTo>
                    <a:cubicBezTo>
                      <a:pt x="3183" y="5915"/>
                      <a:pt x="3534" y="6266"/>
                      <a:pt x="3860" y="6667"/>
                    </a:cubicBezTo>
                    <a:cubicBezTo>
                      <a:pt x="4211" y="7043"/>
                      <a:pt x="4587" y="7419"/>
                      <a:pt x="4988" y="7770"/>
                    </a:cubicBezTo>
                    <a:cubicBezTo>
                      <a:pt x="5364" y="8121"/>
                      <a:pt x="5765" y="8447"/>
                      <a:pt x="6191" y="8773"/>
                    </a:cubicBezTo>
                    <a:cubicBezTo>
                      <a:pt x="6617" y="9073"/>
                      <a:pt x="7043" y="9374"/>
                      <a:pt x="7494" y="9650"/>
                    </a:cubicBezTo>
                    <a:cubicBezTo>
                      <a:pt x="8371" y="10176"/>
                      <a:pt x="9273" y="10627"/>
                      <a:pt x="10100" y="10928"/>
                    </a:cubicBezTo>
                    <a:cubicBezTo>
                      <a:pt x="10953" y="11254"/>
                      <a:pt x="11729" y="11479"/>
                      <a:pt x="12331" y="11580"/>
                    </a:cubicBezTo>
                    <a:cubicBezTo>
                      <a:pt x="12607" y="11630"/>
                      <a:pt x="12882" y="11655"/>
                      <a:pt x="13033" y="11680"/>
                    </a:cubicBezTo>
                    <a:cubicBezTo>
                      <a:pt x="13208" y="11705"/>
                      <a:pt x="13308" y="11705"/>
                      <a:pt x="13308" y="11705"/>
                    </a:cubicBezTo>
                    <a:cubicBezTo>
                      <a:pt x="13308" y="11705"/>
                      <a:pt x="13308" y="11605"/>
                      <a:pt x="13308" y="11454"/>
                    </a:cubicBezTo>
                    <a:cubicBezTo>
                      <a:pt x="13283" y="11279"/>
                      <a:pt x="13283" y="11028"/>
                      <a:pt x="13258" y="10727"/>
                    </a:cubicBezTo>
                    <a:cubicBezTo>
                      <a:pt x="13233" y="10427"/>
                      <a:pt x="13158" y="10076"/>
                      <a:pt x="13083" y="9675"/>
                    </a:cubicBezTo>
                    <a:cubicBezTo>
                      <a:pt x="13008" y="9299"/>
                      <a:pt x="12882" y="8873"/>
                      <a:pt x="12732" y="8447"/>
                    </a:cubicBezTo>
                    <a:cubicBezTo>
                      <a:pt x="12582" y="7996"/>
                      <a:pt x="12406" y="7544"/>
                      <a:pt x="12181" y="7068"/>
                    </a:cubicBezTo>
                    <a:cubicBezTo>
                      <a:pt x="11955" y="6617"/>
                      <a:pt x="11679" y="6141"/>
                      <a:pt x="11404" y="5690"/>
                    </a:cubicBezTo>
                    <a:cubicBezTo>
                      <a:pt x="11103" y="5214"/>
                      <a:pt x="10752" y="4762"/>
                      <a:pt x="10376" y="4336"/>
                    </a:cubicBezTo>
                    <a:cubicBezTo>
                      <a:pt x="10000" y="3910"/>
                      <a:pt x="9599" y="3509"/>
                      <a:pt x="9173" y="3108"/>
                    </a:cubicBezTo>
                    <a:cubicBezTo>
                      <a:pt x="8747" y="2732"/>
                      <a:pt x="8271" y="2356"/>
                      <a:pt x="7820" y="2031"/>
                    </a:cubicBezTo>
                    <a:cubicBezTo>
                      <a:pt x="7344" y="1705"/>
                      <a:pt x="6842" y="1429"/>
                      <a:pt x="6341" y="1178"/>
                    </a:cubicBezTo>
                    <a:cubicBezTo>
                      <a:pt x="5815" y="928"/>
                      <a:pt x="5338" y="702"/>
                      <a:pt x="4812" y="527"/>
                    </a:cubicBezTo>
                    <a:cubicBezTo>
                      <a:pt x="4286" y="351"/>
                      <a:pt x="3785" y="226"/>
                      <a:pt x="3308" y="126"/>
                    </a:cubicBezTo>
                    <a:cubicBezTo>
                      <a:pt x="3058" y="76"/>
                      <a:pt x="2832" y="51"/>
                      <a:pt x="2632" y="26"/>
                    </a:cubicBezTo>
                    <a:cubicBezTo>
                      <a:pt x="2406" y="1"/>
                      <a:pt x="2206" y="1"/>
                      <a:pt x="2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1168558" y="3975580"/>
                <a:ext cx="197199" cy="283404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11924" extrusionOk="0">
                    <a:moveTo>
                      <a:pt x="8296" y="1"/>
                    </a:moveTo>
                    <a:cubicBezTo>
                      <a:pt x="8296" y="1"/>
                      <a:pt x="6291" y="2733"/>
                      <a:pt x="4311" y="5489"/>
                    </a:cubicBezTo>
                    <a:cubicBezTo>
                      <a:pt x="2256" y="8196"/>
                      <a:pt x="226" y="10928"/>
                      <a:pt x="226" y="10928"/>
                    </a:cubicBezTo>
                    <a:lnTo>
                      <a:pt x="176" y="10978"/>
                    </a:lnTo>
                    <a:cubicBezTo>
                      <a:pt x="0" y="11254"/>
                      <a:pt x="101" y="11655"/>
                      <a:pt x="401" y="11830"/>
                    </a:cubicBezTo>
                    <a:cubicBezTo>
                      <a:pt x="500" y="11893"/>
                      <a:pt x="614" y="11923"/>
                      <a:pt x="728" y="11923"/>
                    </a:cubicBezTo>
                    <a:cubicBezTo>
                      <a:pt x="934" y="11923"/>
                      <a:pt x="1141" y="11823"/>
                      <a:pt x="1254" y="11630"/>
                    </a:cubicBezTo>
                    <a:cubicBezTo>
                      <a:pt x="1254" y="11630"/>
                      <a:pt x="3033" y="8748"/>
                      <a:pt x="4812" y="5840"/>
                    </a:cubicBezTo>
                    <a:cubicBezTo>
                      <a:pt x="6542" y="2908"/>
                      <a:pt x="8296" y="1"/>
                      <a:pt x="8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2017806" y="4040658"/>
                <a:ext cx="147763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5314" extrusionOk="0">
                    <a:moveTo>
                      <a:pt x="5617" y="1"/>
                    </a:moveTo>
                    <a:cubicBezTo>
                      <a:pt x="5526" y="1"/>
                      <a:pt x="5432" y="36"/>
                      <a:pt x="5348" y="120"/>
                    </a:cubicBezTo>
                    <a:cubicBezTo>
                      <a:pt x="3744" y="1699"/>
                      <a:pt x="2015" y="3152"/>
                      <a:pt x="336" y="4606"/>
                    </a:cubicBezTo>
                    <a:cubicBezTo>
                      <a:pt x="0" y="4882"/>
                      <a:pt x="302" y="5314"/>
                      <a:pt x="641" y="5314"/>
                    </a:cubicBezTo>
                    <a:cubicBezTo>
                      <a:pt x="732" y="5314"/>
                      <a:pt x="827" y="5282"/>
                      <a:pt x="912" y="5207"/>
                    </a:cubicBezTo>
                    <a:cubicBezTo>
                      <a:pt x="2616" y="3729"/>
                      <a:pt x="4321" y="2300"/>
                      <a:pt x="5925" y="721"/>
                    </a:cubicBezTo>
                    <a:cubicBezTo>
                      <a:pt x="6217" y="429"/>
                      <a:pt x="5934" y="1"/>
                      <a:pt x="5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1505809" y="4169294"/>
                <a:ext cx="151542" cy="159171"/>
              </a:xfrm>
              <a:custGeom>
                <a:avLst/>
                <a:gdLst/>
                <a:ahLst/>
                <a:cxnLst/>
                <a:rect l="l" t="t" r="r" b="b"/>
                <a:pathLst>
                  <a:path w="6376" h="6697" extrusionOk="0">
                    <a:moveTo>
                      <a:pt x="570" y="0"/>
                    </a:moveTo>
                    <a:cubicBezTo>
                      <a:pt x="272" y="0"/>
                      <a:pt x="1" y="419"/>
                      <a:pt x="248" y="723"/>
                    </a:cubicBezTo>
                    <a:cubicBezTo>
                      <a:pt x="1852" y="2803"/>
                      <a:pt x="3531" y="4808"/>
                      <a:pt x="5461" y="6588"/>
                    </a:cubicBezTo>
                    <a:cubicBezTo>
                      <a:pt x="5548" y="6664"/>
                      <a:pt x="5645" y="6696"/>
                      <a:pt x="5739" y="6696"/>
                    </a:cubicBezTo>
                    <a:cubicBezTo>
                      <a:pt x="6076" y="6696"/>
                      <a:pt x="6376" y="6280"/>
                      <a:pt x="6062" y="5986"/>
                    </a:cubicBezTo>
                    <a:cubicBezTo>
                      <a:pt x="4107" y="4207"/>
                      <a:pt x="2453" y="2227"/>
                      <a:pt x="849" y="146"/>
                    </a:cubicBezTo>
                    <a:cubicBezTo>
                      <a:pt x="764" y="43"/>
                      <a:pt x="666" y="0"/>
                      <a:pt x="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1398732" y="4029059"/>
                <a:ext cx="102747" cy="160312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6745" extrusionOk="0">
                    <a:moveTo>
                      <a:pt x="3816" y="0"/>
                    </a:moveTo>
                    <a:cubicBezTo>
                      <a:pt x="3649" y="0"/>
                      <a:pt x="3478" y="85"/>
                      <a:pt x="3399" y="282"/>
                    </a:cubicBezTo>
                    <a:cubicBezTo>
                      <a:pt x="2547" y="2337"/>
                      <a:pt x="1369" y="4242"/>
                      <a:pt x="191" y="6122"/>
                    </a:cubicBezTo>
                    <a:cubicBezTo>
                      <a:pt x="0" y="6451"/>
                      <a:pt x="290" y="6745"/>
                      <a:pt x="577" y="6745"/>
                    </a:cubicBezTo>
                    <a:cubicBezTo>
                      <a:pt x="705" y="6745"/>
                      <a:pt x="833" y="6687"/>
                      <a:pt x="918" y="6548"/>
                    </a:cubicBezTo>
                    <a:cubicBezTo>
                      <a:pt x="2146" y="4593"/>
                      <a:pt x="3324" y="2638"/>
                      <a:pt x="4201" y="508"/>
                    </a:cubicBezTo>
                    <a:cubicBezTo>
                      <a:pt x="4323" y="203"/>
                      <a:pt x="4075" y="0"/>
                      <a:pt x="3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1921710" y="4259020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35" y="0"/>
                    </a:moveTo>
                    <a:cubicBezTo>
                      <a:pt x="255" y="0"/>
                      <a:pt x="0" y="3138"/>
                      <a:pt x="2524" y="3138"/>
                    </a:cubicBezTo>
                    <a:cubicBezTo>
                      <a:pt x="4429" y="3138"/>
                      <a:pt x="4679" y="81"/>
                      <a:pt x="2374" y="5"/>
                    </a:cubicBezTo>
                    <a:cubicBezTo>
                      <a:pt x="2327" y="2"/>
                      <a:pt x="2280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1567869" y="4287019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60" y="0"/>
                    </a:moveTo>
                    <a:cubicBezTo>
                      <a:pt x="279" y="0"/>
                      <a:pt x="1" y="3138"/>
                      <a:pt x="2549" y="3138"/>
                    </a:cubicBezTo>
                    <a:cubicBezTo>
                      <a:pt x="4454" y="3138"/>
                      <a:pt x="4679" y="56"/>
                      <a:pt x="2398" y="5"/>
                    </a:cubicBezTo>
                    <a:cubicBezTo>
                      <a:pt x="2351" y="2"/>
                      <a:pt x="2305" y="0"/>
                      <a:pt x="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1432626" y="3996900"/>
                <a:ext cx="111232" cy="74606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9" extrusionOk="0">
                    <a:moveTo>
                      <a:pt x="2259" y="1"/>
                    </a:moveTo>
                    <a:cubicBezTo>
                      <a:pt x="256" y="1"/>
                      <a:pt x="1" y="3139"/>
                      <a:pt x="2525" y="3139"/>
                    </a:cubicBezTo>
                    <a:cubicBezTo>
                      <a:pt x="4454" y="3139"/>
                      <a:pt x="4680" y="56"/>
                      <a:pt x="2399" y="6"/>
                    </a:cubicBezTo>
                    <a:cubicBezTo>
                      <a:pt x="2352" y="2"/>
                      <a:pt x="2305" y="1"/>
                      <a:pt x="2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1869062" y="4215547"/>
                <a:ext cx="82854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361" extrusionOk="0">
                    <a:moveTo>
                      <a:pt x="1666" y="0"/>
                    </a:moveTo>
                    <a:cubicBezTo>
                      <a:pt x="192" y="0"/>
                      <a:pt x="0" y="2336"/>
                      <a:pt x="1882" y="2361"/>
                    </a:cubicBezTo>
                    <a:cubicBezTo>
                      <a:pt x="3310" y="2361"/>
                      <a:pt x="3486" y="55"/>
                      <a:pt x="1782" y="5"/>
                    </a:cubicBezTo>
                    <a:cubicBezTo>
                      <a:pt x="1742" y="2"/>
                      <a:pt x="1704" y="0"/>
                      <a:pt x="1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1573003" y="4215547"/>
                <a:ext cx="83448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1" extrusionOk="0">
                    <a:moveTo>
                      <a:pt x="1666" y="0"/>
                    </a:moveTo>
                    <a:cubicBezTo>
                      <a:pt x="191" y="0"/>
                      <a:pt x="0" y="2336"/>
                      <a:pt x="1907" y="2361"/>
                    </a:cubicBezTo>
                    <a:cubicBezTo>
                      <a:pt x="3335" y="2361"/>
                      <a:pt x="3511" y="55"/>
                      <a:pt x="1781" y="5"/>
                    </a:cubicBezTo>
                    <a:cubicBezTo>
                      <a:pt x="1742" y="2"/>
                      <a:pt x="1704" y="0"/>
                      <a:pt x="1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1387133" y="4075550"/>
                <a:ext cx="83234" cy="55545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2337" extrusionOk="0">
                    <a:moveTo>
                      <a:pt x="1667" y="1"/>
                    </a:moveTo>
                    <a:cubicBezTo>
                      <a:pt x="192" y="1"/>
                      <a:pt x="0" y="2336"/>
                      <a:pt x="1882" y="2336"/>
                    </a:cubicBezTo>
                    <a:cubicBezTo>
                      <a:pt x="1890" y="2336"/>
                      <a:pt x="1897" y="2336"/>
                      <a:pt x="1905" y="2336"/>
                    </a:cubicBezTo>
                    <a:cubicBezTo>
                      <a:pt x="3313" y="2336"/>
                      <a:pt x="3502" y="30"/>
                      <a:pt x="1782" y="5"/>
                    </a:cubicBezTo>
                    <a:cubicBezTo>
                      <a:pt x="1743" y="2"/>
                      <a:pt x="1704" y="1"/>
                      <a:pt x="1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2095885" y="4001036"/>
                <a:ext cx="110994" cy="74654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3141" extrusionOk="0">
                    <a:moveTo>
                      <a:pt x="2203" y="1"/>
                    </a:moveTo>
                    <a:cubicBezTo>
                      <a:pt x="244" y="1"/>
                      <a:pt x="0" y="3116"/>
                      <a:pt x="2514" y="3140"/>
                    </a:cubicBezTo>
                    <a:cubicBezTo>
                      <a:pt x="4419" y="3140"/>
                      <a:pt x="4670" y="57"/>
                      <a:pt x="2364" y="7"/>
                    </a:cubicBezTo>
                    <a:cubicBezTo>
                      <a:pt x="2309" y="3"/>
                      <a:pt x="2256" y="1"/>
                      <a:pt x="2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2038841" y="4047551"/>
                <a:ext cx="83448" cy="56139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66" y="1"/>
                    </a:moveTo>
                    <a:cubicBezTo>
                      <a:pt x="191" y="1"/>
                      <a:pt x="1" y="2337"/>
                      <a:pt x="1907" y="2361"/>
                    </a:cubicBezTo>
                    <a:cubicBezTo>
                      <a:pt x="3335" y="2361"/>
                      <a:pt x="3511" y="55"/>
                      <a:pt x="1782" y="5"/>
                    </a:cubicBezTo>
                    <a:cubicBezTo>
                      <a:pt x="1742" y="2"/>
                      <a:pt x="1704" y="1"/>
                      <a:pt x="1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948153" y="3917680"/>
                <a:ext cx="211483" cy="380779"/>
              </a:xfrm>
              <a:custGeom>
                <a:avLst/>
                <a:gdLst/>
                <a:ahLst/>
                <a:cxnLst/>
                <a:rect l="l" t="t" r="r" b="b"/>
                <a:pathLst>
                  <a:path w="8898" h="16021" extrusionOk="0">
                    <a:moveTo>
                      <a:pt x="4239" y="1"/>
                    </a:moveTo>
                    <a:cubicBezTo>
                      <a:pt x="3672" y="1"/>
                      <a:pt x="3052" y="99"/>
                      <a:pt x="2431" y="381"/>
                    </a:cubicBezTo>
                    <a:cubicBezTo>
                      <a:pt x="2005" y="582"/>
                      <a:pt x="1629" y="858"/>
                      <a:pt x="1328" y="1183"/>
                    </a:cubicBezTo>
                    <a:cubicBezTo>
                      <a:pt x="1003" y="1484"/>
                      <a:pt x="777" y="1860"/>
                      <a:pt x="602" y="2186"/>
                    </a:cubicBezTo>
                    <a:cubicBezTo>
                      <a:pt x="251" y="2888"/>
                      <a:pt x="125" y="3564"/>
                      <a:pt x="50" y="4166"/>
                    </a:cubicBezTo>
                    <a:cubicBezTo>
                      <a:pt x="0" y="4767"/>
                      <a:pt x="0" y="5344"/>
                      <a:pt x="25" y="5895"/>
                    </a:cubicBezTo>
                    <a:cubicBezTo>
                      <a:pt x="100" y="6973"/>
                      <a:pt x="301" y="7950"/>
                      <a:pt x="552" y="8853"/>
                    </a:cubicBezTo>
                    <a:cubicBezTo>
                      <a:pt x="802" y="9755"/>
                      <a:pt x="1078" y="10557"/>
                      <a:pt x="1354" y="11309"/>
                    </a:cubicBezTo>
                    <a:cubicBezTo>
                      <a:pt x="1930" y="12788"/>
                      <a:pt x="2557" y="13965"/>
                      <a:pt x="3008" y="14767"/>
                    </a:cubicBezTo>
                    <a:cubicBezTo>
                      <a:pt x="3233" y="15194"/>
                      <a:pt x="3434" y="15494"/>
                      <a:pt x="3559" y="15695"/>
                    </a:cubicBezTo>
                    <a:cubicBezTo>
                      <a:pt x="3684" y="15920"/>
                      <a:pt x="3760" y="16021"/>
                      <a:pt x="3760" y="16021"/>
                    </a:cubicBezTo>
                    <a:cubicBezTo>
                      <a:pt x="3760" y="16021"/>
                      <a:pt x="3760" y="15895"/>
                      <a:pt x="3734" y="15645"/>
                    </a:cubicBezTo>
                    <a:cubicBezTo>
                      <a:pt x="3734" y="15394"/>
                      <a:pt x="3709" y="15018"/>
                      <a:pt x="3659" y="14567"/>
                    </a:cubicBezTo>
                    <a:cubicBezTo>
                      <a:pt x="3609" y="14116"/>
                      <a:pt x="3559" y="13564"/>
                      <a:pt x="3509" y="12938"/>
                    </a:cubicBezTo>
                    <a:cubicBezTo>
                      <a:pt x="3434" y="12311"/>
                      <a:pt x="3359" y="11610"/>
                      <a:pt x="3283" y="10833"/>
                    </a:cubicBezTo>
                    <a:cubicBezTo>
                      <a:pt x="3208" y="10081"/>
                      <a:pt x="3133" y="9279"/>
                      <a:pt x="3058" y="8427"/>
                    </a:cubicBezTo>
                    <a:cubicBezTo>
                      <a:pt x="3008" y="7574"/>
                      <a:pt x="2983" y="6697"/>
                      <a:pt x="3033" y="5845"/>
                    </a:cubicBezTo>
                    <a:cubicBezTo>
                      <a:pt x="3058" y="5419"/>
                      <a:pt x="3083" y="4993"/>
                      <a:pt x="3183" y="4617"/>
                    </a:cubicBezTo>
                    <a:cubicBezTo>
                      <a:pt x="3258" y="4241"/>
                      <a:pt x="3359" y="3915"/>
                      <a:pt x="3484" y="3715"/>
                    </a:cubicBezTo>
                    <a:cubicBezTo>
                      <a:pt x="3634" y="3514"/>
                      <a:pt x="3709" y="3464"/>
                      <a:pt x="3810" y="3414"/>
                    </a:cubicBezTo>
                    <a:cubicBezTo>
                      <a:pt x="3892" y="3373"/>
                      <a:pt x="4074" y="3332"/>
                      <a:pt x="4315" y="3332"/>
                    </a:cubicBezTo>
                    <a:cubicBezTo>
                      <a:pt x="4369" y="3332"/>
                      <a:pt x="4427" y="3334"/>
                      <a:pt x="4486" y="3339"/>
                    </a:cubicBezTo>
                    <a:cubicBezTo>
                      <a:pt x="4562" y="3364"/>
                      <a:pt x="4637" y="3364"/>
                      <a:pt x="4737" y="3389"/>
                    </a:cubicBezTo>
                    <a:lnTo>
                      <a:pt x="4837" y="3389"/>
                    </a:lnTo>
                    <a:lnTo>
                      <a:pt x="4937" y="3414"/>
                    </a:lnTo>
                    <a:lnTo>
                      <a:pt x="4988" y="3439"/>
                    </a:lnTo>
                    <a:lnTo>
                      <a:pt x="5038" y="3439"/>
                    </a:lnTo>
                    <a:lnTo>
                      <a:pt x="5113" y="3464"/>
                    </a:lnTo>
                    <a:cubicBezTo>
                      <a:pt x="5163" y="3489"/>
                      <a:pt x="5213" y="3514"/>
                      <a:pt x="5238" y="3539"/>
                    </a:cubicBezTo>
                    <a:cubicBezTo>
                      <a:pt x="5389" y="3615"/>
                      <a:pt x="5464" y="3690"/>
                      <a:pt x="5589" y="3890"/>
                    </a:cubicBezTo>
                    <a:cubicBezTo>
                      <a:pt x="5689" y="4091"/>
                      <a:pt x="5765" y="4417"/>
                      <a:pt x="5815" y="4792"/>
                    </a:cubicBezTo>
                    <a:cubicBezTo>
                      <a:pt x="5840" y="5168"/>
                      <a:pt x="5840" y="5569"/>
                      <a:pt x="5815" y="5996"/>
                    </a:cubicBezTo>
                    <a:cubicBezTo>
                      <a:pt x="5740" y="6848"/>
                      <a:pt x="5589" y="7725"/>
                      <a:pt x="5414" y="8552"/>
                    </a:cubicBezTo>
                    <a:cubicBezTo>
                      <a:pt x="5238" y="9379"/>
                      <a:pt x="5063" y="10181"/>
                      <a:pt x="4862" y="10933"/>
                    </a:cubicBezTo>
                    <a:cubicBezTo>
                      <a:pt x="4511" y="12412"/>
                      <a:pt x="4186" y="13690"/>
                      <a:pt x="3985" y="14592"/>
                    </a:cubicBezTo>
                    <a:cubicBezTo>
                      <a:pt x="3885" y="15043"/>
                      <a:pt x="3835" y="15394"/>
                      <a:pt x="3810" y="15645"/>
                    </a:cubicBezTo>
                    <a:cubicBezTo>
                      <a:pt x="3760" y="15895"/>
                      <a:pt x="3760" y="16021"/>
                      <a:pt x="3760" y="16021"/>
                    </a:cubicBezTo>
                    <a:cubicBezTo>
                      <a:pt x="3760" y="16021"/>
                      <a:pt x="4060" y="15595"/>
                      <a:pt x="4587" y="14843"/>
                    </a:cubicBezTo>
                    <a:cubicBezTo>
                      <a:pt x="5113" y="14091"/>
                      <a:pt x="5865" y="13013"/>
                      <a:pt x="6617" y="11610"/>
                    </a:cubicBezTo>
                    <a:cubicBezTo>
                      <a:pt x="7018" y="10933"/>
                      <a:pt x="7394" y="10156"/>
                      <a:pt x="7770" y="9304"/>
                    </a:cubicBezTo>
                    <a:cubicBezTo>
                      <a:pt x="8120" y="8427"/>
                      <a:pt x="8471" y="7499"/>
                      <a:pt x="8697" y="6422"/>
                    </a:cubicBezTo>
                    <a:cubicBezTo>
                      <a:pt x="8797" y="5895"/>
                      <a:pt x="8897" y="5319"/>
                      <a:pt x="8897" y="4717"/>
                    </a:cubicBezTo>
                    <a:cubicBezTo>
                      <a:pt x="8897" y="4091"/>
                      <a:pt x="8847" y="3389"/>
                      <a:pt x="8547" y="2662"/>
                    </a:cubicBezTo>
                    <a:cubicBezTo>
                      <a:pt x="8271" y="1935"/>
                      <a:pt x="7694" y="1158"/>
                      <a:pt x="6943" y="707"/>
                    </a:cubicBezTo>
                    <a:cubicBezTo>
                      <a:pt x="6767" y="582"/>
                      <a:pt x="6592" y="507"/>
                      <a:pt x="6391" y="432"/>
                    </a:cubicBezTo>
                    <a:lnTo>
                      <a:pt x="6115" y="306"/>
                    </a:lnTo>
                    <a:lnTo>
                      <a:pt x="5790" y="206"/>
                    </a:lnTo>
                    <a:lnTo>
                      <a:pt x="5664" y="181"/>
                    </a:lnTo>
                    <a:lnTo>
                      <a:pt x="5564" y="156"/>
                    </a:lnTo>
                    <a:lnTo>
                      <a:pt x="5414" y="131"/>
                    </a:lnTo>
                    <a:lnTo>
                      <a:pt x="5288" y="106"/>
                    </a:lnTo>
                    <a:cubicBezTo>
                      <a:pt x="5138" y="81"/>
                      <a:pt x="4963" y="56"/>
                      <a:pt x="4787" y="31"/>
                    </a:cubicBezTo>
                    <a:cubicBezTo>
                      <a:pt x="4612" y="12"/>
                      <a:pt x="4428" y="1"/>
                      <a:pt x="4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1037499" y="4294293"/>
                <a:ext cx="316916" cy="300920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661" extrusionOk="0">
                    <a:moveTo>
                      <a:pt x="1504" y="0"/>
                    </a:moveTo>
                    <a:cubicBezTo>
                      <a:pt x="1028" y="0"/>
                      <a:pt x="627" y="50"/>
                      <a:pt x="376" y="100"/>
                    </a:cubicBezTo>
                    <a:cubicBezTo>
                      <a:pt x="126" y="151"/>
                      <a:pt x="1" y="176"/>
                      <a:pt x="1" y="176"/>
                    </a:cubicBezTo>
                    <a:cubicBezTo>
                      <a:pt x="1" y="176"/>
                      <a:pt x="1" y="176"/>
                      <a:pt x="1" y="176"/>
                    </a:cubicBezTo>
                    <a:lnTo>
                      <a:pt x="1" y="176"/>
                    </a:lnTo>
                    <a:cubicBezTo>
                      <a:pt x="1" y="176"/>
                      <a:pt x="126" y="226"/>
                      <a:pt x="376" y="276"/>
                    </a:cubicBezTo>
                    <a:cubicBezTo>
                      <a:pt x="602" y="351"/>
                      <a:pt x="953" y="476"/>
                      <a:pt x="1379" y="652"/>
                    </a:cubicBezTo>
                    <a:cubicBezTo>
                      <a:pt x="2206" y="1028"/>
                      <a:pt x="3384" y="1604"/>
                      <a:pt x="4687" y="2406"/>
                    </a:cubicBezTo>
                    <a:cubicBezTo>
                      <a:pt x="5339" y="2807"/>
                      <a:pt x="6041" y="3233"/>
                      <a:pt x="6717" y="3760"/>
                    </a:cubicBezTo>
                    <a:cubicBezTo>
                      <a:pt x="7394" y="4261"/>
                      <a:pt x="8071" y="4812"/>
                      <a:pt x="8672" y="5439"/>
                    </a:cubicBezTo>
                    <a:cubicBezTo>
                      <a:pt x="8948" y="5740"/>
                      <a:pt x="9224" y="6065"/>
                      <a:pt x="9449" y="6391"/>
                    </a:cubicBezTo>
                    <a:cubicBezTo>
                      <a:pt x="9650" y="6717"/>
                      <a:pt x="9800" y="7018"/>
                      <a:pt x="9875" y="7319"/>
                    </a:cubicBezTo>
                    <a:cubicBezTo>
                      <a:pt x="9976" y="7594"/>
                      <a:pt x="9976" y="7845"/>
                      <a:pt x="9925" y="8095"/>
                    </a:cubicBezTo>
                    <a:cubicBezTo>
                      <a:pt x="9875" y="8321"/>
                      <a:pt x="9775" y="8597"/>
                      <a:pt x="9575" y="8872"/>
                    </a:cubicBezTo>
                    <a:lnTo>
                      <a:pt x="9549" y="8923"/>
                    </a:lnTo>
                    <a:lnTo>
                      <a:pt x="9549" y="8923"/>
                    </a:lnTo>
                    <a:lnTo>
                      <a:pt x="9549" y="8923"/>
                    </a:lnTo>
                    <a:lnTo>
                      <a:pt x="9524" y="8948"/>
                    </a:lnTo>
                    <a:cubicBezTo>
                      <a:pt x="9527" y="8945"/>
                      <a:pt x="9529" y="8943"/>
                      <a:pt x="9530" y="8943"/>
                    </a:cubicBezTo>
                    <a:cubicBezTo>
                      <a:pt x="9530" y="8943"/>
                      <a:pt x="9530" y="8945"/>
                      <a:pt x="9529" y="8948"/>
                    </a:cubicBezTo>
                    <a:lnTo>
                      <a:pt x="9529" y="8948"/>
                    </a:lnTo>
                    <a:lnTo>
                      <a:pt x="9424" y="9073"/>
                    </a:lnTo>
                    <a:cubicBezTo>
                      <a:pt x="9374" y="9123"/>
                      <a:pt x="9374" y="9148"/>
                      <a:pt x="9324" y="9198"/>
                    </a:cubicBezTo>
                    <a:cubicBezTo>
                      <a:pt x="9249" y="9273"/>
                      <a:pt x="9174" y="9324"/>
                      <a:pt x="9123" y="9349"/>
                    </a:cubicBezTo>
                    <a:cubicBezTo>
                      <a:pt x="9073" y="9374"/>
                      <a:pt x="9073" y="9374"/>
                      <a:pt x="9023" y="9374"/>
                    </a:cubicBezTo>
                    <a:cubicBezTo>
                      <a:pt x="8998" y="9386"/>
                      <a:pt x="8967" y="9392"/>
                      <a:pt x="8926" y="9392"/>
                    </a:cubicBezTo>
                    <a:cubicBezTo>
                      <a:pt x="8885" y="9392"/>
                      <a:pt x="8835" y="9386"/>
                      <a:pt x="8773" y="9374"/>
                    </a:cubicBezTo>
                    <a:cubicBezTo>
                      <a:pt x="8572" y="9298"/>
                      <a:pt x="8246" y="9148"/>
                      <a:pt x="7920" y="8923"/>
                    </a:cubicBezTo>
                    <a:cubicBezTo>
                      <a:pt x="7595" y="8697"/>
                      <a:pt x="7244" y="8396"/>
                      <a:pt x="6918" y="8095"/>
                    </a:cubicBezTo>
                    <a:cubicBezTo>
                      <a:pt x="6291" y="7494"/>
                      <a:pt x="5665" y="6817"/>
                      <a:pt x="5088" y="6166"/>
                    </a:cubicBezTo>
                    <a:cubicBezTo>
                      <a:pt x="4537" y="5489"/>
                      <a:pt x="3986" y="4837"/>
                      <a:pt x="3509" y="4236"/>
                    </a:cubicBezTo>
                    <a:cubicBezTo>
                      <a:pt x="2507" y="3008"/>
                      <a:pt x="1655" y="1980"/>
                      <a:pt x="1028" y="1253"/>
                    </a:cubicBezTo>
                    <a:cubicBezTo>
                      <a:pt x="727" y="902"/>
                      <a:pt x="452" y="627"/>
                      <a:pt x="276" y="451"/>
                    </a:cubicBezTo>
                    <a:cubicBezTo>
                      <a:pt x="101" y="276"/>
                      <a:pt x="1" y="176"/>
                      <a:pt x="1" y="176"/>
                    </a:cubicBezTo>
                    <a:lnTo>
                      <a:pt x="1" y="176"/>
                    </a:lnTo>
                    <a:cubicBezTo>
                      <a:pt x="1" y="176"/>
                      <a:pt x="151" y="702"/>
                      <a:pt x="452" y="1604"/>
                    </a:cubicBezTo>
                    <a:cubicBezTo>
                      <a:pt x="752" y="2481"/>
                      <a:pt x="1178" y="3760"/>
                      <a:pt x="1855" y="5238"/>
                    </a:cubicBezTo>
                    <a:cubicBezTo>
                      <a:pt x="2181" y="5990"/>
                      <a:pt x="2582" y="6767"/>
                      <a:pt x="3033" y="7594"/>
                    </a:cubicBezTo>
                    <a:cubicBezTo>
                      <a:pt x="3509" y="8421"/>
                      <a:pt x="4061" y="9273"/>
                      <a:pt x="4762" y="10126"/>
                    </a:cubicBezTo>
                    <a:cubicBezTo>
                      <a:pt x="5113" y="10552"/>
                      <a:pt x="5514" y="10978"/>
                      <a:pt x="5991" y="11379"/>
                    </a:cubicBezTo>
                    <a:cubicBezTo>
                      <a:pt x="6467" y="11780"/>
                      <a:pt x="7018" y="12181"/>
                      <a:pt x="7770" y="12456"/>
                    </a:cubicBezTo>
                    <a:cubicBezTo>
                      <a:pt x="8129" y="12569"/>
                      <a:pt x="8508" y="12661"/>
                      <a:pt x="8944" y="12661"/>
                    </a:cubicBezTo>
                    <a:cubicBezTo>
                      <a:pt x="8995" y="12661"/>
                      <a:pt x="9046" y="12660"/>
                      <a:pt x="9098" y="12657"/>
                    </a:cubicBezTo>
                    <a:cubicBezTo>
                      <a:pt x="9139" y="12659"/>
                      <a:pt x="9180" y="12660"/>
                      <a:pt x="9220" y="12660"/>
                    </a:cubicBezTo>
                    <a:cubicBezTo>
                      <a:pt x="9659" y="12660"/>
                      <a:pt x="10112" y="12540"/>
                      <a:pt x="10502" y="12356"/>
                    </a:cubicBezTo>
                    <a:cubicBezTo>
                      <a:pt x="10928" y="12156"/>
                      <a:pt x="11304" y="11905"/>
                      <a:pt x="11605" y="11629"/>
                    </a:cubicBezTo>
                    <a:cubicBezTo>
                      <a:pt x="11755" y="11504"/>
                      <a:pt x="11905" y="11304"/>
                      <a:pt x="12031" y="11153"/>
                    </a:cubicBezTo>
                    <a:lnTo>
                      <a:pt x="12156" y="11003"/>
                    </a:lnTo>
                    <a:lnTo>
                      <a:pt x="12206" y="10953"/>
                    </a:lnTo>
                    <a:lnTo>
                      <a:pt x="12281" y="10852"/>
                    </a:lnTo>
                    <a:lnTo>
                      <a:pt x="12281" y="10827"/>
                    </a:lnTo>
                    <a:lnTo>
                      <a:pt x="12357" y="10727"/>
                    </a:lnTo>
                    <a:cubicBezTo>
                      <a:pt x="12758" y="10126"/>
                      <a:pt x="13083" y="9399"/>
                      <a:pt x="13209" y="8597"/>
                    </a:cubicBezTo>
                    <a:cubicBezTo>
                      <a:pt x="13334" y="7795"/>
                      <a:pt x="13209" y="6968"/>
                      <a:pt x="12958" y="6291"/>
                    </a:cubicBezTo>
                    <a:cubicBezTo>
                      <a:pt x="12707" y="5589"/>
                      <a:pt x="12331" y="5013"/>
                      <a:pt x="11930" y="4511"/>
                    </a:cubicBezTo>
                    <a:cubicBezTo>
                      <a:pt x="11529" y="4010"/>
                      <a:pt x="11103" y="3609"/>
                      <a:pt x="10652" y="3258"/>
                    </a:cubicBezTo>
                    <a:cubicBezTo>
                      <a:pt x="9775" y="2532"/>
                      <a:pt x="8873" y="2005"/>
                      <a:pt x="7996" y="1579"/>
                    </a:cubicBezTo>
                    <a:cubicBezTo>
                      <a:pt x="7118" y="1178"/>
                      <a:pt x="6266" y="852"/>
                      <a:pt x="5464" y="627"/>
                    </a:cubicBezTo>
                    <a:cubicBezTo>
                      <a:pt x="3860" y="151"/>
                      <a:pt x="2482" y="0"/>
                      <a:pt x="1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720000" y="4226980"/>
                <a:ext cx="323476" cy="95926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4036" extrusionOk="0">
                    <a:moveTo>
                      <a:pt x="777" y="0"/>
                    </a:moveTo>
                    <a:lnTo>
                      <a:pt x="0" y="1930"/>
                    </a:lnTo>
                    <a:cubicBezTo>
                      <a:pt x="1529" y="2531"/>
                      <a:pt x="3509" y="3033"/>
                      <a:pt x="5614" y="3409"/>
                    </a:cubicBezTo>
                    <a:cubicBezTo>
                      <a:pt x="7744" y="3810"/>
                      <a:pt x="9950" y="4035"/>
                      <a:pt x="11855" y="4035"/>
                    </a:cubicBezTo>
                    <a:cubicBezTo>
                      <a:pt x="12481" y="4035"/>
                      <a:pt x="13058" y="4010"/>
                      <a:pt x="13609" y="3960"/>
                    </a:cubicBezTo>
                    <a:lnTo>
                      <a:pt x="13384" y="1880"/>
                    </a:lnTo>
                    <a:cubicBezTo>
                      <a:pt x="12932" y="1930"/>
                      <a:pt x="12406" y="1955"/>
                      <a:pt x="11855" y="1955"/>
                    </a:cubicBezTo>
                    <a:cubicBezTo>
                      <a:pt x="10125" y="1955"/>
                      <a:pt x="7995" y="1729"/>
                      <a:pt x="5990" y="1353"/>
                    </a:cubicBezTo>
                    <a:cubicBezTo>
                      <a:pt x="3985" y="1003"/>
                      <a:pt x="2080" y="501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968404" y="4286544"/>
                <a:ext cx="99491" cy="316322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3309" extrusionOk="0">
                    <a:moveTo>
                      <a:pt x="2281" y="0"/>
                    </a:moveTo>
                    <a:cubicBezTo>
                      <a:pt x="777" y="3409"/>
                      <a:pt x="25" y="7544"/>
                      <a:pt x="0" y="11229"/>
                    </a:cubicBezTo>
                    <a:cubicBezTo>
                      <a:pt x="0" y="11930"/>
                      <a:pt x="50" y="12632"/>
                      <a:pt x="101" y="13309"/>
                    </a:cubicBezTo>
                    <a:lnTo>
                      <a:pt x="2181" y="13108"/>
                    </a:lnTo>
                    <a:cubicBezTo>
                      <a:pt x="2131" y="12507"/>
                      <a:pt x="2106" y="11880"/>
                      <a:pt x="2106" y="11229"/>
                    </a:cubicBezTo>
                    <a:cubicBezTo>
                      <a:pt x="2106" y="7845"/>
                      <a:pt x="2832" y="3910"/>
                      <a:pt x="4186" y="853"/>
                    </a:cubicBezTo>
                    <a:lnTo>
                      <a:pt x="22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980312" y="4254361"/>
                <a:ext cx="128107" cy="9892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4162" extrusionOk="0">
                    <a:moveTo>
                      <a:pt x="2707" y="1"/>
                    </a:moveTo>
                    <a:cubicBezTo>
                      <a:pt x="1" y="1"/>
                      <a:pt x="1" y="4161"/>
                      <a:pt x="2707" y="4161"/>
                    </a:cubicBezTo>
                    <a:cubicBezTo>
                      <a:pt x="5389" y="4161"/>
                      <a:pt x="5389" y="1"/>
                      <a:pt x="2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1184650" y="3876108"/>
                <a:ext cx="247824" cy="35741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5038" extrusionOk="0">
                    <a:moveTo>
                      <a:pt x="10276" y="0"/>
                    </a:moveTo>
                    <a:cubicBezTo>
                      <a:pt x="10276" y="0"/>
                      <a:pt x="10176" y="25"/>
                      <a:pt x="10025" y="75"/>
                    </a:cubicBezTo>
                    <a:cubicBezTo>
                      <a:pt x="9850" y="125"/>
                      <a:pt x="9599" y="201"/>
                      <a:pt x="9323" y="326"/>
                    </a:cubicBezTo>
                    <a:cubicBezTo>
                      <a:pt x="9048" y="426"/>
                      <a:pt x="8722" y="577"/>
                      <a:pt x="8346" y="777"/>
                    </a:cubicBezTo>
                    <a:cubicBezTo>
                      <a:pt x="7995" y="952"/>
                      <a:pt x="7619" y="1178"/>
                      <a:pt x="7218" y="1404"/>
                    </a:cubicBezTo>
                    <a:cubicBezTo>
                      <a:pt x="6842" y="1679"/>
                      <a:pt x="6441" y="1955"/>
                      <a:pt x="6040" y="2256"/>
                    </a:cubicBezTo>
                    <a:cubicBezTo>
                      <a:pt x="5639" y="2582"/>
                      <a:pt x="5238" y="2907"/>
                      <a:pt x="4837" y="3283"/>
                    </a:cubicBezTo>
                    <a:cubicBezTo>
                      <a:pt x="4060" y="4035"/>
                      <a:pt x="3358" y="4887"/>
                      <a:pt x="2732" y="5815"/>
                    </a:cubicBezTo>
                    <a:cubicBezTo>
                      <a:pt x="2080" y="6742"/>
                      <a:pt x="1529" y="7745"/>
                      <a:pt x="1128" y="8747"/>
                    </a:cubicBezTo>
                    <a:cubicBezTo>
                      <a:pt x="702" y="9750"/>
                      <a:pt x="401" y="10752"/>
                      <a:pt x="226" y="11679"/>
                    </a:cubicBezTo>
                    <a:cubicBezTo>
                      <a:pt x="50" y="12607"/>
                      <a:pt x="0" y="13434"/>
                      <a:pt x="0" y="14035"/>
                    </a:cubicBezTo>
                    <a:cubicBezTo>
                      <a:pt x="0" y="14336"/>
                      <a:pt x="25" y="14612"/>
                      <a:pt x="25" y="14762"/>
                    </a:cubicBezTo>
                    <a:cubicBezTo>
                      <a:pt x="50" y="14938"/>
                      <a:pt x="50" y="15038"/>
                      <a:pt x="50" y="15038"/>
                    </a:cubicBezTo>
                    <a:cubicBezTo>
                      <a:pt x="50" y="15038"/>
                      <a:pt x="150" y="15013"/>
                      <a:pt x="326" y="14988"/>
                    </a:cubicBezTo>
                    <a:cubicBezTo>
                      <a:pt x="476" y="14938"/>
                      <a:pt x="752" y="14862"/>
                      <a:pt x="1028" y="14762"/>
                    </a:cubicBezTo>
                    <a:cubicBezTo>
                      <a:pt x="1604" y="14562"/>
                      <a:pt x="2381" y="14236"/>
                      <a:pt x="3183" y="13760"/>
                    </a:cubicBezTo>
                    <a:cubicBezTo>
                      <a:pt x="3985" y="13283"/>
                      <a:pt x="4862" y="12682"/>
                      <a:pt x="5664" y="11930"/>
                    </a:cubicBezTo>
                    <a:cubicBezTo>
                      <a:pt x="6466" y="11203"/>
                      <a:pt x="7218" y="10326"/>
                      <a:pt x="7870" y="9374"/>
                    </a:cubicBezTo>
                    <a:cubicBezTo>
                      <a:pt x="8521" y="8421"/>
                      <a:pt x="9073" y="7394"/>
                      <a:pt x="9474" y="6366"/>
                    </a:cubicBezTo>
                    <a:cubicBezTo>
                      <a:pt x="9674" y="5865"/>
                      <a:pt x="9875" y="5364"/>
                      <a:pt x="10000" y="4837"/>
                    </a:cubicBezTo>
                    <a:cubicBezTo>
                      <a:pt x="10125" y="4336"/>
                      <a:pt x="10226" y="3835"/>
                      <a:pt x="10276" y="3384"/>
                    </a:cubicBezTo>
                    <a:cubicBezTo>
                      <a:pt x="10351" y="2907"/>
                      <a:pt x="10401" y="2456"/>
                      <a:pt x="10401" y="2055"/>
                    </a:cubicBezTo>
                    <a:cubicBezTo>
                      <a:pt x="10426" y="1654"/>
                      <a:pt x="10426" y="1303"/>
                      <a:pt x="10401" y="978"/>
                    </a:cubicBezTo>
                    <a:cubicBezTo>
                      <a:pt x="10376" y="677"/>
                      <a:pt x="10351" y="426"/>
                      <a:pt x="10326" y="251"/>
                    </a:cubicBezTo>
                    <a:cubicBezTo>
                      <a:pt x="10301" y="100"/>
                      <a:pt x="10276" y="0"/>
                      <a:pt x="10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1866424" y="4157671"/>
                <a:ext cx="125516" cy="137851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5800" extrusionOk="0">
                    <a:moveTo>
                      <a:pt x="637" y="0"/>
                    </a:moveTo>
                    <a:cubicBezTo>
                      <a:pt x="300" y="0"/>
                      <a:pt x="0" y="417"/>
                      <a:pt x="314" y="711"/>
                    </a:cubicBezTo>
                    <a:cubicBezTo>
                      <a:pt x="1918" y="2139"/>
                      <a:pt x="3020" y="3944"/>
                      <a:pt x="4324" y="5623"/>
                    </a:cubicBezTo>
                    <a:cubicBezTo>
                      <a:pt x="4419" y="5748"/>
                      <a:pt x="4549" y="5799"/>
                      <a:pt x="4677" y="5799"/>
                    </a:cubicBezTo>
                    <a:cubicBezTo>
                      <a:pt x="4985" y="5799"/>
                      <a:pt x="5281" y="5498"/>
                      <a:pt x="5051" y="5197"/>
                    </a:cubicBezTo>
                    <a:cubicBezTo>
                      <a:pt x="3697" y="3467"/>
                      <a:pt x="2569" y="1613"/>
                      <a:pt x="915" y="109"/>
                    </a:cubicBezTo>
                    <a:cubicBezTo>
                      <a:pt x="828" y="33"/>
                      <a:pt x="731" y="0"/>
                      <a:pt x="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 2">
  <p:cSld name="CUSTOM_2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16"/>
          <p:cNvGrpSpPr/>
          <p:nvPr/>
        </p:nvGrpSpPr>
        <p:grpSpPr>
          <a:xfrm rot="2199938">
            <a:off x="6911763" y="-445232"/>
            <a:ext cx="1641243" cy="1466815"/>
            <a:chOff x="3536075" y="659925"/>
            <a:chExt cx="2759951" cy="2466630"/>
          </a:xfrm>
        </p:grpSpPr>
        <p:sp>
          <p:nvSpPr>
            <p:cNvPr id="410" name="Google Shape;410;p16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6"/>
          <p:cNvGrpSpPr/>
          <p:nvPr/>
        </p:nvGrpSpPr>
        <p:grpSpPr>
          <a:xfrm rot="-2199938" flipH="1">
            <a:off x="672888" y="-445232"/>
            <a:ext cx="1641243" cy="1466815"/>
            <a:chOff x="3536075" y="659925"/>
            <a:chExt cx="2759951" cy="2466630"/>
          </a:xfrm>
        </p:grpSpPr>
        <p:sp>
          <p:nvSpPr>
            <p:cNvPr id="422" name="Google Shape;422;p16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16"/>
          <p:cNvSpPr/>
          <p:nvPr/>
        </p:nvSpPr>
        <p:spPr>
          <a:xfrm flipH="1">
            <a:off x="7848598" y="3415023"/>
            <a:ext cx="1504976" cy="1695353"/>
          </a:xfrm>
          <a:custGeom>
            <a:avLst/>
            <a:gdLst/>
            <a:ahLst/>
            <a:cxnLst/>
            <a:rect l="l" t="t" r="r" b="b"/>
            <a:pathLst>
              <a:path w="16755" h="18875" extrusionOk="0">
                <a:moveTo>
                  <a:pt x="1111" y="0"/>
                </a:moveTo>
                <a:cubicBezTo>
                  <a:pt x="860" y="0"/>
                  <a:pt x="587" y="254"/>
                  <a:pt x="708" y="558"/>
                </a:cubicBezTo>
                <a:cubicBezTo>
                  <a:pt x="1119" y="1562"/>
                  <a:pt x="1576" y="2521"/>
                  <a:pt x="2055" y="3480"/>
                </a:cubicBezTo>
                <a:cubicBezTo>
                  <a:pt x="1918" y="3640"/>
                  <a:pt x="1918" y="3868"/>
                  <a:pt x="2032" y="4028"/>
                </a:cubicBezTo>
                <a:cubicBezTo>
                  <a:pt x="1302" y="5260"/>
                  <a:pt x="777" y="6584"/>
                  <a:pt x="548" y="7999"/>
                </a:cubicBezTo>
                <a:cubicBezTo>
                  <a:pt x="412" y="8775"/>
                  <a:pt x="1" y="10624"/>
                  <a:pt x="959" y="11058"/>
                </a:cubicBezTo>
                <a:cubicBezTo>
                  <a:pt x="1107" y="11126"/>
                  <a:pt x="1239" y="11156"/>
                  <a:pt x="1358" y="11156"/>
                </a:cubicBezTo>
                <a:cubicBezTo>
                  <a:pt x="2152" y="11156"/>
                  <a:pt x="2321" y="9782"/>
                  <a:pt x="2420" y="9186"/>
                </a:cubicBezTo>
                <a:cubicBezTo>
                  <a:pt x="2648" y="7771"/>
                  <a:pt x="2808" y="6379"/>
                  <a:pt x="2900" y="4963"/>
                </a:cubicBezTo>
                <a:cubicBezTo>
                  <a:pt x="3356" y="5739"/>
                  <a:pt x="3835" y="6493"/>
                  <a:pt x="4360" y="7223"/>
                </a:cubicBezTo>
                <a:lnTo>
                  <a:pt x="4338" y="7269"/>
                </a:lnTo>
                <a:cubicBezTo>
                  <a:pt x="3813" y="8730"/>
                  <a:pt x="3470" y="10259"/>
                  <a:pt x="3402" y="11811"/>
                </a:cubicBezTo>
                <a:cubicBezTo>
                  <a:pt x="3356" y="12541"/>
                  <a:pt x="3105" y="14230"/>
                  <a:pt x="4086" y="14504"/>
                </a:cubicBezTo>
                <a:cubicBezTo>
                  <a:pt x="4198" y="14539"/>
                  <a:pt x="4298" y="14554"/>
                  <a:pt x="4388" y="14554"/>
                </a:cubicBezTo>
                <a:cubicBezTo>
                  <a:pt x="5265" y="14554"/>
                  <a:pt x="5228" y="13075"/>
                  <a:pt x="5228" y="12496"/>
                </a:cubicBezTo>
                <a:cubicBezTo>
                  <a:pt x="5228" y="11126"/>
                  <a:pt x="5228" y="9734"/>
                  <a:pt x="5228" y="8364"/>
                </a:cubicBezTo>
                <a:cubicBezTo>
                  <a:pt x="5616" y="8889"/>
                  <a:pt x="6049" y="9392"/>
                  <a:pt x="6483" y="9894"/>
                </a:cubicBezTo>
                <a:cubicBezTo>
                  <a:pt x="6346" y="11218"/>
                  <a:pt x="6323" y="12541"/>
                  <a:pt x="6415" y="13888"/>
                </a:cubicBezTo>
                <a:cubicBezTo>
                  <a:pt x="6460" y="14550"/>
                  <a:pt x="6392" y="15965"/>
                  <a:pt x="7305" y="16102"/>
                </a:cubicBezTo>
                <a:cubicBezTo>
                  <a:pt x="7343" y="16107"/>
                  <a:pt x="7379" y="16109"/>
                  <a:pt x="7414" y="16109"/>
                </a:cubicBezTo>
                <a:cubicBezTo>
                  <a:pt x="8688" y="16109"/>
                  <a:pt x="8116" y="12929"/>
                  <a:pt x="7738" y="11240"/>
                </a:cubicBezTo>
                <a:lnTo>
                  <a:pt x="7738" y="11240"/>
                </a:lnTo>
                <a:cubicBezTo>
                  <a:pt x="8012" y="11514"/>
                  <a:pt x="8263" y="11765"/>
                  <a:pt x="8537" y="12016"/>
                </a:cubicBezTo>
                <a:cubicBezTo>
                  <a:pt x="8537" y="12085"/>
                  <a:pt x="8560" y="12153"/>
                  <a:pt x="8606" y="12222"/>
                </a:cubicBezTo>
                <a:cubicBezTo>
                  <a:pt x="8674" y="12290"/>
                  <a:pt x="8720" y="12359"/>
                  <a:pt x="8766" y="12450"/>
                </a:cubicBezTo>
                <a:cubicBezTo>
                  <a:pt x="9154" y="14071"/>
                  <a:pt x="9519" y="15737"/>
                  <a:pt x="9930" y="17358"/>
                </a:cubicBezTo>
                <a:cubicBezTo>
                  <a:pt x="10093" y="17993"/>
                  <a:pt x="10604" y="18875"/>
                  <a:pt x="11300" y="18875"/>
                </a:cubicBezTo>
                <a:cubicBezTo>
                  <a:pt x="11478" y="18875"/>
                  <a:pt x="11669" y="18817"/>
                  <a:pt x="11870" y="18681"/>
                </a:cubicBezTo>
                <a:cubicBezTo>
                  <a:pt x="12851" y="17997"/>
                  <a:pt x="11893" y="16376"/>
                  <a:pt x="11527" y="15600"/>
                </a:cubicBezTo>
                <a:cubicBezTo>
                  <a:pt x="11254" y="14984"/>
                  <a:pt x="10911" y="14390"/>
                  <a:pt x="10569" y="13797"/>
                </a:cubicBezTo>
                <a:lnTo>
                  <a:pt x="10569" y="13797"/>
                </a:lnTo>
                <a:cubicBezTo>
                  <a:pt x="11505" y="14550"/>
                  <a:pt x="12486" y="15258"/>
                  <a:pt x="13513" y="15897"/>
                </a:cubicBezTo>
                <a:cubicBezTo>
                  <a:pt x="13587" y="15943"/>
                  <a:pt x="13661" y="15964"/>
                  <a:pt x="13731" y="15964"/>
                </a:cubicBezTo>
                <a:cubicBezTo>
                  <a:pt x="14070" y="15964"/>
                  <a:pt x="14311" y="15485"/>
                  <a:pt x="13970" y="15258"/>
                </a:cubicBezTo>
                <a:cubicBezTo>
                  <a:pt x="13011" y="14641"/>
                  <a:pt x="12075" y="14002"/>
                  <a:pt x="11185" y="13295"/>
                </a:cubicBezTo>
                <a:lnTo>
                  <a:pt x="11185" y="13295"/>
                </a:lnTo>
                <a:cubicBezTo>
                  <a:pt x="12212" y="13523"/>
                  <a:pt x="13239" y="13637"/>
                  <a:pt x="14289" y="13637"/>
                </a:cubicBezTo>
                <a:cubicBezTo>
                  <a:pt x="14395" y="13637"/>
                  <a:pt x="14518" y="13639"/>
                  <a:pt x="14652" y="13639"/>
                </a:cubicBezTo>
                <a:cubicBezTo>
                  <a:pt x="15472" y="13639"/>
                  <a:pt x="16689" y="13571"/>
                  <a:pt x="16709" y="12610"/>
                </a:cubicBezTo>
                <a:cubicBezTo>
                  <a:pt x="16754" y="11263"/>
                  <a:pt x="14563" y="11354"/>
                  <a:pt x="13719" y="11332"/>
                </a:cubicBezTo>
                <a:cubicBezTo>
                  <a:pt x="12326" y="11332"/>
                  <a:pt x="10934" y="11514"/>
                  <a:pt x="9587" y="11925"/>
                </a:cubicBezTo>
                <a:cubicBezTo>
                  <a:pt x="9154" y="11537"/>
                  <a:pt x="8743" y="11149"/>
                  <a:pt x="8355" y="10738"/>
                </a:cubicBezTo>
                <a:cubicBezTo>
                  <a:pt x="9268" y="10647"/>
                  <a:pt x="10226" y="10578"/>
                  <a:pt x="11094" y="10373"/>
                </a:cubicBezTo>
                <a:cubicBezTo>
                  <a:pt x="11756" y="10213"/>
                  <a:pt x="12418" y="9643"/>
                  <a:pt x="12144" y="8889"/>
                </a:cubicBezTo>
                <a:cubicBezTo>
                  <a:pt x="11981" y="8418"/>
                  <a:pt x="11518" y="8236"/>
                  <a:pt x="11059" y="8236"/>
                </a:cubicBezTo>
                <a:cubicBezTo>
                  <a:pt x="10873" y="8236"/>
                  <a:pt x="10688" y="8266"/>
                  <a:pt x="10523" y="8319"/>
                </a:cubicBezTo>
                <a:cubicBezTo>
                  <a:pt x="9428" y="8661"/>
                  <a:pt x="8378" y="9186"/>
                  <a:pt x="7328" y="9643"/>
                </a:cubicBezTo>
                <a:cubicBezTo>
                  <a:pt x="6780" y="9072"/>
                  <a:pt x="6278" y="8456"/>
                  <a:pt x="5798" y="7839"/>
                </a:cubicBezTo>
                <a:lnTo>
                  <a:pt x="5798" y="7839"/>
                </a:lnTo>
                <a:cubicBezTo>
                  <a:pt x="5930" y="7845"/>
                  <a:pt x="6061" y="7848"/>
                  <a:pt x="6192" y="7848"/>
                </a:cubicBezTo>
                <a:cubicBezTo>
                  <a:pt x="7110" y="7848"/>
                  <a:pt x="8024" y="7708"/>
                  <a:pt x="8903" y="7429"/>
                </a:cubicBezTo>
                <a:cubicBezTo>
                  <a:pt x="9473" y="7223"/>
                  <a:pt x="11185" y="6767"/>
                  <a:pt x="10706" y="5808"/>
                </a:cubicBezTo>
                <a:cubicBezTo>
                  <a:pt x="10537" y="5470"/>
                  <a:pt x="10156" y="5360"/>
                  <a:pt x="9721" y="5360"/>
                </a:cubicBezTo>
                <a:cubicBezTo>
                  <a:pt x="9099" y="5360"/>
                  <a:pt x="8366" y="5586"/>
                  <a:pt x="7990" y="5694"/>
                </a:cubicBezTo>
                <a:cubicBezTo>
                  <a:pt x="7008" y="5991"/>
                  <a:pt x="6095" y="6447"/>
                  <a:pt x="5273" y="7018"/>
                </a:cubicBezTo>
                <a:lnTo>
                  <a:pt x="5182" y="7018"/>
                </a:lnTo>
                <a:cubicBezTo>
                  <a:pt x="4634" y="6264"/>
                  <a:pt x="4132" y="5488"/>
                  <a:pt x="3653" y="4690"/>
                </a:cubicBezTo>
                <a:cubicBezTo>
                  <a:pt x="4566" y="4690"/>
                  <a:pt x="5479" y="4575"/>
                  <a:pt x="6369" y="4347"/>
                </a:cubicBezTo>
                <a:cubicBezTo>
                  <a:pt x="7099" y="4142"/>
                  <a:pt x="8218" y="3799"/>
                  <a:pt x="8058" y="2841"/>
                </a:cubicBezTo>
                <a:cubicBezTo>
                  <a:pt x="7967" y="2232"/>
                  <a:pt x="7490" y="2049"/>
                  <a:pt x="6979" y="2049"/>
                </a:cubicBezTo>
                <a:cubicBezTo>
                  <a:pt x="6724" y="2049"/>
                  <a:pt x="6460" y="2095"/>
                  <a:pt x="6232" y="2156"/>
                </a:cubicBezTo>
                <a:cubicBezTo>
                  <a:pt x="5091" y="2453"/>
                  <a:pt x="3949" y="2841"/>
                  <a:pt x="2808" y="3183"/>
                </a:cubicBezTo>
                <a:cubicBezTo>
                  <a:pt x="2283" y="2224"/>
                  <a:pt x="1827" y="1243"/>
                  <a:pt x="1416" y="216"/>
                </a:cubicBezTo>
                <a:cubicBezTo>
                  <a:pt x="1355" y="64"/>
                  <a:pt x="1236" y="0"/>
                  <a:pt x="11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 txBox="1">
            <a:spLocks noGrp="1"/>
          </p:cNvSpPr>
          <p:nvPr>
            <p:ph type="subTitle" idx="1"/>
          </p:nvPr>
        </p:nvSpPr>
        <p:spPr>
          <a:xfrm>
            <a:off x="720000" y="1200150"/>
            <a:ext cx="7785900" cy="3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435" name="Google Shape;435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">
  <p:cSld name="CUSTOM_10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"/>
          <p:cNvSpPr txBox="1">
            <a:spLocks noGrp="1"/>
          </p:cNvSpPr>
          <p:nvPr>
            <p:ph type="title"/>
          </p:nvPr>
        </p:nvSpPr>
        <p:spPr>
          <a:xfrm>
            <a:off x="917388" y="1754400"/>
            <a:ext cx="34230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2" name="Google Shape;632;p24"/>
          <p:cNvSpPr txBox="1">
            <a:spLocks noGrp="1"/>
          </p:cNvSpPr>
          <p:nvPr>
            <p:ph type="body" idx="1"/>
          </p:nvPr>
        </p:nvSpPr>
        <p:spPr>
          <a:xfrm>
            <a:off x="917388" y="2288850"/>
            <a:ext cx="3423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633" name="Google Shape;633;p24"/>
          <p:cNvGrpSpPr/>
          <p:nvPr/>
        </p:nvGrpSpPr>
        <p:grpSpPr>
          <a:xfrm>
            <a:off x="311875" y="3537041"/>
            <a:ext cx="1431154" cy="1530267"/>
            <a:chOff x="274564" y="3629519"/>
            <a:chExt cx="1192231" cy="1243008"/>
          </a:xfrm>
        </p:grpSpPr>
        <p:sp>
          <p:nvSpPr>
            <p:cNvPr id="634" name="Google Shape;634;p24"/>
            <p:cNvSpPr/>
            <p:nvPr/>
          </p:nvSpPr>
          <p:spPr>
            <a:xfrm rot="-1920905">
              <a:off x="372142" y="4003809"/>
              <a:ext cx="997076" cy="654168"/>
            </a:xfrm>
            <a:custGeom>
              <a:avLst/>
              <a:gdLst/>
              <a:ahLst/>
              <a:cxnLst/>
              <a:rect l="l" t="t" r="r" b="b"/>
              <a:pathLst>
                <a:path w="35381" h="23213" extrusionOk="0">
                  <a:moveTo>
                    <a:pt x="16002" y="1"/>
                  </a:moveTo>
                  <a:cubicBezTo>
                    <a:pt x="0" y="1"/>
                    <a:pt x="433" y="23213"/>
                    <a:pt x="16675" y="23213"/>
                  </a:cubicBezTo>
                  <a:cubicBezTo>
                    <a:pt x="16819" y="23213"/>
                    <a:pt x="16964" y="23211"/>
                    <a:pt x="17111" y="23207"/>
                  </a:cubicBezTo>
                  <a:cubicBezTo>
                    <a:pt x="35381" y="22737"/>
                    <a:pt x="33306" y="13"/>
                    <a:pt x="17479" y="13"/>
                  </a:cubicBezTo>
                  <a:cubicBezTo>
                    <a:pt x="17283" y="13"/>
                    <a:pt x="17085" y="17"/>
                    <a:pt x="16885" y="24"/>
                  </a:cubicBezTo>
                  <a:cubicBezTo>
                    <a:pt x="16585" y="9"/>
                    <a:pt x="16291" y="1"/>
                    <a:pt x="16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 rot="-1920905">
              <a:off x="439627" y="4184590"/>
              <a:ext cx="828384" cy="252587"/>
            </a:xfrm>
            <a:custGeom>
              <a:avLst/>
              <a:gdLst/>
              <a:ahLst/>
              <a:cxnLst/>
              <a:rect l="l" t="t" r="r" b="b"/>
              <a:pathLst>
                <a:path w="29395" h="8963" extrusionOk="0">
                  <a:moveTo>
                    <a:pt x="1176" y="0"/>
                  </a:moveTo>
                  <a:cubicBezTo>
                    <a:pt x="549" y="0"/>
                    <a:pt x="1" y="807"/>
                    <a:pt x="590" y="1337"/>
                  </a:cubicBezTo>
                  <a:cubicBezTo>
                    <a:pt x="1692" y="2314"/>
                    <a:pt x="665" y="4745"/>
                    <a:pt x="2620" y="5121"/>
                  </a:cubicBezTo>
                  <a:cubicBezTo>
                    <a:pt x="2694" y="5134"/>
                    <a:pt x="2769" y="5140"/>
                    <a:pt x="2845" y="5140"/>
                  </a:cubicBezTo>
                  <a:cubicBezTo>
                    <a:pt x="3500" y="5140"/>
                    <a:pt x="4160" y="4684"/>
                    <a:pt x="4700" y="4369"/>
                  </a:cubicBezTo>
                  <a:cubicBezTo>
                    <a:pt x="5064" y="4155"/>
                    <a:pt x="5336" y="4062"/>
                    <a:pt x="5547" y="4062"/>
                  </a:cubicBezTo>
                  <a:cubicBezTo>
                    <a:pt x="6150" y="4062"/>
                    <a:pt x="6265" y="4819"/>
                    <a:pt x="6655" y="5673"/>
                  </a:cubicBezTo>
                  <a:cubicBezTo>
                    <a:pt x="7063" y="6563"/>
                    <a:pt x="7616" y="6986"/>
                    <a:pt x="8269" y="6986"/>
                  </a:cubicBezTo>
                  <a:cubicBezTo>
                    <a:pt x="8738" y="6986"/>
                    <a:pt x="9258" y="6768"/>
                    <a:pt x="9813" y="6349"/>
                  </a:cubicBezTo>
                  <a:cubicBezTo>
                    <a:pt x="10434" y="5884"/>
                    <a:pt x="10814" y="5571"/>
                    <a:pt x="11141" y="5571"/>
                  </a:cubicBezTo>
                  <a:cubicBezTo>
                    <a:pt x="11446" y="5571"/>
                    <a:pt x="11705" y="5846"/>
                    <a:pt x="12068" y="6525"/>
                  </a:cubicBezTo>
                  <a:cubicBezTo>
                    <a:pt x="12369" y="7101"/>
                    <a:pt x="12770" y="7828"/>
                    <a:pt x="13397" y="8054"/>
                  </a:cubicBezTo>
                  <a:cubicBezTo>
                    <a:pt x="13591" y="8130"/>
                    <a:pt x="13783" y="8166"/>
                    <a:pt x="13970" y="8166"/>
                  </a:cubicBezTo>
                  <a:cubicBezTo>
                    <a:pt x="14337" y="8166"/>
                    <a:pt x="14685" y="8027"/>
                    <a:pt x="15001" y="7778"/>
                  </a:cubicBezTo>
                  <a:cubicBezTo>
                    <a:pt x="15578" y="7335"/>
                    <a:pt x="16215" y="6257"/>
                    <a:pt x="16831" y="6257"/>
                  </a:cubicBezTo>
                  <a:cubicBezTo>
                    <a:pt x="17017" y="6257"/>
                    <a:pt x="17201" y="6356"/>
                    <a:pt x="17382" y="6600"/>
                  </a:cubicBezTo>
                  <a:cubicBezTo>
                    <a:pt x="18031" y="7505"/>
                    <a:pt x="18680" y="8672"/>
                    <a:pt x="19692" y="8672"/>
                  </a:cubicBezTo>
                  <a:cubicBezTo>
                    <a:pt x="19970" y="8672"/>
                    <a:pt x="20275" y="8584"/>
                    <a:pt x="20615" y="8379"/>
                  </a:cubicBezTo>
                  <a:cubicBezTo>
                    <a:pt x="21009" y="8139"/>
                    <a:pt x="21995" y="6540"/>
                    <a:pt x="22640" y="6540"/>
                  </a:cubicBezTo>
                  <a:cubicBezTo>
                    <a:pt x="22733" y="6540"/>
                    <a:pt x="22819" y="6574"/>
                    <a:pt x="22895" y="6650"/>
                  </a:cubicBezTo>
                  <a:cubicBezTo>
                    <a:pt x="23572" y="7352"/>
                    <a:pt x="23923" y="8154"/>
                    <a:pt x="24725" y="8705"/>
                  </a:cubicBezTo>
                  <a:cubicBezTo>
                    <a:pt x="24986" y="8886"/>
                    <a:pt x="25228" y="8963"/>
                    <a:pt x="25454" y="8963"/>
                  </a:cubicBezTo>
                  <a:cubicBezTo>
                    <a:pt x="26705" y="8963"/>
                    <a:pt x="27487" y="6608"/>
                    <a:pt x="28484" y="6374"/>
                  </a:cubicBezTo>
                  <a:cubicBezTo>
                    <a:pt x="29394" y="6141"/>
                    <a:pt x="29110" y="4823"/>
                    <a:pt x="28258" y="4823"/>
                  </a:cubicBezTo>
                  <a:cubicBezTo>
                    <a:pt x="28195" y="4823"/>
                    <a:pt x="28128" y="4830"/>
                    <a:pt x="28058" y="4846"/>
                  </a:cubicBezTo>
                  <a:cubicBezTo>
                    <a:pt x="27407" y="5021"/>
                    <a:pt x="27006" y="5422"/>
                    <a:pt x="26580" y="5948"/>
                  </a:cubicBezTo>
                  <a:cubicBezTo>
                    <a:pt x="26053" y="6562"/>
                    <a:pt x="25746" y="6882"/>
                    <a:pt x="25436" y="6882"/>
                  </a:cubicBezTo>
                  <a:cubicBezTo>
                    <a:pt x="25126" y="6882"/>
                    <a:pt x="24813" y="6562"/>
                    <a:pt x="24274" y="5898"/>
                  </a:cubicBezTo>
                  <a:cubicBezTo>
                    <a:pt x="23727" y="5221"/>
                    <a:pt x="23171" y="4842"/>
                    <a:pt x="22574" y="4842"/>
                  </a:cubicBezTo>
                  <a:cubicBezTo>
                    <a:pt x="22132" y="4842"/>
                    <a:pt x="21667" y="5050"/>
                    <a:pt x="21166" y="5497"/>
                  </a:cubicBezTo>
                  <a:cubicBezTo>
                    <a:pt x="20648" y="5981"/>
                    <a:pt x="20260" y="6811"/>
                    <a:pt x="19757" y="6811"/>
                  </a:cubicBezTo>
                  <a:cubicBezTo>
                    <a:pt x="19531" y="6811"/>
                    <a:pt x="19281" y="6642"/>
                    <a:pt x="18986" y="6199"/>
                  </a:cubicBezTo>
                  <a:cubicBezTo>
                    <a:pt x="18610" y="5623"/>
                    <a:pt x="18159" y="4795"/>
                    <a:pt x="17457" y="4570"/>
                  </a:cubicBezTo>
                  <a:cubicBezTo>
                    <a:pt x="17273" y="4506"/>
                    <a:pt x="17091" y="4475"/>
                    <a:pt x="16913" y="4475"/>
                  </a:cubicBezTo>
                  <a:cubicBezTo>
                    <a:pt x="16533" y="4475"/>
                    <a:pt x="16169" y="4615"/>
                    <a:pt x="15828" y="4871"/>
                  </a:cubicBezTo>
                  <a:cubicBezTo>
                    <a:pt x="15335" y="5265"/>
                    <a:pt x="14626" y="6386"/>
                    <a:pt x="14053" y="6386"/>
                  </a:cubicBezTo>
                  <a:cubicBezTo>
                    <a:pt x="13897" y="6386"/>
                    <a:pt x="13751" y="6303"/>
                    <a:pt x="13622" y="6099"/>
                  </a:cubicBezTo>
                  <a:cubicBezTo>
                    <a:pt x="13177" y="5387"/>
                    <a:pt x="12515" y="3628"/>
                    <a:pt x="11390" y="3628"/>
                  </a:cubicBezTo>
                  <a:cubicBezTo>
                    <a:pt x="11248" y="3628"/>
                    <a:pt x="11098" y="3656"/>
                    <a:pt x="10941" y="3718"/>
                  </a:cubicBezTo>
                  <a:cubicBezTo>
                    <a:pt x="10289" y="3993"/>
                    <a:pt x="9763" y="4394"/>
                    <a:pt x="9211" y="4846"/>
                  </a:cubicBezTo>
                  <a:cubicBezTo>
                    <a:pt x="8913" y="5091"/>
                    <a:pt x="8679" y="5193"/>
                    <a:pt x="8490" y="5193"/>
                  </a:cubicBezTo>
                  <a:cubicBezTo>
                    <a:pt x="7869" y="5193"/>
                    <a:pt x="7733" y="4086"/>
                    <a:pt x="7407" y="3317"/>
                  </a:cubicBezTo>
                  <a:cubicBezTo>
                    <a:pt x="7058" y="2566"/>
                    <a:pt x="6523" y="2289"/>
                    <a:pt x="5929" y="2289"/>
                  </a:cubicBezTo>
                  <a:cubicBezTo>
                    <a:pt x="5411" y="2289"/>
                    <a:pt x="4849" y="2499"/>
                    <a:pt x="4324" y="2790"/>
                  </a:cubicBezTo>
                  <a:cubicBezTo>
                    <a:pt x="3873" y="3041"/>
                    <a:pt x="3447" y="3342"/>
                    <a:pt x="2945" y="3542"/>
                  </a:cubicBezTo>
                  <a:cubicBezTo>
                    <a:pt x="2941" y="3544"/>
                    <a:pt x="2936" y="3545"/>
                    <a:pt x="2931" y="3545"/>
                  </a:cubicBezTo>
                  <a:cubicBezTo>
                    <a:pt x="2759" y="3545"/>
                    <a:pt x="2569" y="2261"/>
                    <a:pt x="2544" y="2139"/>
                  </a:cubicBezTo>
                  <a:cubicBezTo>
                    <a:pt x="2419" y="1437"/>
                    <a:pt x="2244" y="735"/>
                    <a:pt x="1692" y="209"/>
                  </a:cubicBezTo>
                  <a:cubicBezTo>
                    <a:pt x="1529" y="62"/>
                    <a:pt x="1350" y="0"/>
                    <a:pt x="1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 rot="-1920905">
              <a:off x="413994" y="4121330"/>
              <a:ext cx="758128" cy="151643"/>
            </a:xfrm>
            <a:custGeom>
              <a:avLst/>
              <a:gdLst/>
              <a:ahLst/>
              <a:cxnLst/>
              <a:rect l="l" t="t" r="r" b="b"/>
              <a:pathLst>
                <a:path w="26902" h="5381" extrusionOk="0">
                  <a:moveTo>
                    <a:pt x="691" y="0"/>
                  </a:moveTo>
                  <a:cubicBezTo>
                    <a:pt x="283" y="0"/>
                    <a:pt x="1" y="672"/>
                    <a:pt x="435" y="1003"/>
                  </a:cubicBezTo>
                  <a:cubicBezTo>
                    <a:pt x="5755" y="4867"/>
                    <a:pt x="12813" y="5380"/>
                    <a:pt x="19528" y="5380"/>
                  </a:cubicBezTo>
                  <a:cubicBezTo>
                    <a:pt x="21828" y="5380"/>
                    <a:pt x="24089" y="5320"/>
                    <a:pt x="26225" y="5314"/>
                  </a:cubicBezTo>
                  <a:cubicBezTo>
                    <a:pt x="26901" y="5314"/>
                    <a:pt x="26901" y="4286"/>
                    <a:pt x="26225" y="4286"/>
                  </a:cubicBezTo>
                  <a:cubicBezTo>
                    <a:pt x="24079" y="4286"/>
                    <a:pt x="21804" y="4348"/>
                    <a:pt x="19490" y="4348"/>
                  </a:cubicBezTo>
                  <a:cubicBezTo>
                    <a:pt x="12965" y="4348"/>
                    <a:pt x="6123" y="3856"/>
                    <a:pt x="961" y="101"/>
                  </a:cubicBezTo>
                  <a:cubicBezTo>
                    <a:pt x="869" y="31"/>
                    <a:pt x="777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 rot="-1920905">
              <a:off x="484220" y="4359900"/>
              <a:ext cx="816970" cy="157476"/>
            </a:xfrm>
            <a:custGeom>
              <a:avLst/>
              <a:gdLst/>
              <a:ahLst/>
              <a:cxnLst/>
              <a:rect l="l" t="t" r="r" b="b"/>
              <a:pathLst>
                <a:path w="28990" h="5588" extrusionOk="0">
                  <a:moveTo>
                    <a:pt x="799" y="1"/>
                  </a:moveTo>
                  <a:cubicBezTo>
                    <a:pt x="318" y="1"/>
                    <a:pt x="0" y="705"/>
                    <a:pt x="518" y="964"/>
                  </a:cubicBezTo>
                  <a:cubicBezTo>
                    <a:pt x="8065" y="4636"/>
                    <a:pt x="16932" y="5588"/>
                    <a:pt x="25333" y="5588"/>
                  </a:cubicBezTo>
                  <a:cubicBezTo>
                    <a:pt x="26334" y="5588"/>
                    <a:pt x="27328" y="5574"/>
                    <a:pt x="28312" y="5550"/>
                  </a:cubicBezTo>
                  <a:cubicBezTo>
                    <a:pt x="28981" y="5525"/>
                    <a:pt x="28989" y="4497"/>
                    <a:pt x="28336" y="4497"/>
                  </a:cubicBezTo>
                  <a:cubicBezTo>
                    <a:pt x="28328" y="4497"/>
                    <a:pt x="28320" y="4497"/>
                    <a:pt x="28312" y="4497"/>
                  </a:cubicBezTo>
                  <a:cubicBezTo>
                    <a:pt x="27286" y="4523"/>
                    <a:pt x="26249" y="4538"/>
                    <a:pt x="25204" y="4538"/>
                  </a:cubicBezTo>
                  <a:cubicBezTo>
                    <a:pt x="17020" y="4538"/>
                    <a:pt x="8401" y="3640"/>
                    <a:pt x="1044" y="61"/>
                  </a:cubicBezTo>
                  <a:cubicBezTo>
                    <a:pt x="960" y="19"/>
                    <a:pt x="878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 rot="-1920905">
              <a:off x="616231" y="4464221"/>
              <a:ext cx="57236" cy="43793"/>
            </a:xfrm>
            <a:custGeom>
              <a:avLst/>
              <a:gdLst/>
              <a:ahLst/>
              <a:cxnLst/>
              <a:rect l="l" t="t" r="r" b="b"/>
              <a:pathLst>
                <a:path w="2031" h="1554" extrusionOk="0">
                  <a:moveTo>
                    <a:pt x="1028" y="0"/>
                  </a:moveTo>
                  <a:cubicBezTo>
                    <a:pt x="0" y="0"/>
                    <a:pt x="0" y="1554"/>
                    <a:pt x="1028" y="1554"/>
                  </a:cubicBezTo>
                  <a:cubicBezTo>
                    <a:pt x="2030" y="1554"/>
                    <a:pt x="2030" y="0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 rot="-1920905">
              <a:off x="774933" y="4418299"/>
              <a:ext cx="57236" cy="43793"/>
            </a:xfrm>
            <a:custGeom>
              <a:avLst/>
              <a:gdLst/>
              <a:ahLst/>
              <a:cxnLst/>
              <a:rect l="l" t="t" r="r" b="b"/>
              <a:pathLst>
                <a:path w="2031" h="1554" extrusionOk="0">
                  <a:moveTo>
                    <a:pt x="1028" y="0"/>
                  </a:moveTo>
                  <a:cubicBezTo>
                    <a:pt x="0" y="0"/>
                    <a:pt x="0" y="1554"/>
                    <a:pt x="1028" y="1554"/>
                  </a:cubicBezTo>
                  <a:cubicBezTo>
                    <a:pt x="2031" y="1554"/>
                    <a:pt x="2031" y="0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 rot="-1920905">
              <a:off x="932214" y="4347444"/>
              <a:ext cx="57236" cy="43822"/>
            </a:xfrm>
            <a:custGeom>
              <a:avLst/>
              <a:gdLst/>
              <a:ahLst/>
              <a:cxnLst/>
              <a:rect l="l" t="t" r="r" b="b"/>
              <a:pathLst>
                <a:path w="2031" h="1555" extrusionOk="0">
                  <a:moveTo>
                    <a:pt x="1003" y="0"/>
                  </a:moveTo>
                  <a:cubicBezTo>
                    <a:pt x="1" y="0"/>
                    <a:pt x="1" y="1554"/>
                    <a:pt x="1003" y="1554"/>
                  </a:cubicBezTo>
                  <a:cubicBezTo>
                    <a:pt x="2031" y="1554"/>
                    <a:pt x="2031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 rot="-1920905">
              <a:off x="1080174" y="4273305"/>
              <a:ext cx="57236" cy="44526"/>
            </a:xfrm>
            <a:custGeom>
              <a:avLst/>
              <a:gdLst/>
              <a:ahLst/>
              <a:cxnLst/>
              <a:rect l="l" t="t" r="r" b="b"/>
              <a:pathLst>
                <a:path w="2031" h="1580" extrusionOk="0">
                  <a:moveTo>
                    <a:pt x="1028" y="1"/>
                  </a:moveTo>
                  <a:cubicBezTo>
                    <a:pt x="0" y="1"/>
                    <a:pt x="0" y="1580"/>
                    <a:pt x="1028" y="1580"/>
                  </a:cubicBezTo>
                  <a:cubicBezTo>
                    <a:pt x="2030" y="1580"/>
                    <a:pt x="203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 rot="-1920905">
              <a:off x="1084284" y="4139049"/>
              <a:ext cx="57264" cy="43822"/>
            </a:xfrm>
            <a:custGeom>
              <a:avLst/>
              <a:gdLst/>
              <a:ahLst/>
              <a:cxnLst/>
              <a:rect l="l" t="t" r="r" b="b"/>
              <a:pathLst>
                <a:path w="2032" h="1555" extrusionOk="0">
                  <a:moveTo>
                    <a:pt x="1003" y="1"/>
                  </a:moveTo>
                  <a:cubicBezTo>
                    <a:pt x="1" y="1"/>
                    <a:pt x="1" y="1555"/>
                    <a:pt x="1003" y="1555"/>
                  </a:cubicBezTo>
                  <a:cubicBezTo>
                    <a:pt x="2031" y="1555"/>
                    <a:pt x="2031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 rot="-1920905">
              <a:off x="950221" y="4216457"/>
              <a:ext cx="56531" cy="43822"/>
            </a:xfrm>
            <a:custGeom>
              <a:avLst/>
              <a:gdLst/>
              <a:ahLst/>
              <a:cxnLst/>
              <a:rect l="l" t="t" r="r" b="b"/>
              <a:pathLst>
                <a:path w="2006" h="1555" extrusionOk="0">
                  <a:moveTo>
                    <a:pt x="1003" y="0"/>
                  </a:moveTo>
                  <a:cubicBezTo>
                    <a:pt x="0" y="0"/>
                    <a:pt x="0" y="1554"/>
                    <a:pt x="1003" y="1554"/>
                  </a:cubicBezTo>
                  <a:cubicBezTo>
                    <a:pt x="2005" y="1554"/>
                    <a:pt x="2005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 rot="-1920905">
              <a:off x="808169" y="4288657"/>
              <a:ext cx="56531" cy="44526"/>
            </a:xfrm>
            <a:custGeom>
              <a:avLst/>
              <a:gdLst/>
              <a:ahLst/>
              <a:cxnLst/>
              <a:rect l="l" t="t" r="r" b="b"/>
              <a:pathLst>
                <a:path w="2006" h="1580" extrusionOk="0">
                  <a:moveTo>
                    <a:pt x="1003" y="1"/>
                  </a:moveTo>
                  <a:cubicBezTo>
                    <a:pt x="0" y="1"/>
                    <a:pt x="0" y="1580"/>
                    <a:pt x="1003" y="1580"/>
                  </a:cubicBezTo>
                  <a:cubicBezTo>
                    <a:pt x="2005" y="1580"/>
                    <a:pt x="2005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 rot="-1920905">
              <a:off x="670879" y="4339537"/>
              <a:ext cx="56531" cy="44526"/>
            </a:xfrm>
            <a:custGeom>
              <a:avLst/>
              <a:gdLst/>
              <a:ahLst/>
              <a:cxnLst/>
              <a:rect l="l" t="t" r="r" b="b"/>
              <a:pathLst>
                <a:path w="2006" h="1580" extrusionOk="0">
                  <a:moveTo>
                    <a:pt x="1003" y="0"/>
                  </a:moveTo>
                  <a:cubicBezTo>
                    <a:pt x="0" y="0"/>
                    <a:pt x="0" y="1579"/>
                    <a:pt x="1003" y="1579"/>
                  </a:cubicBezTo>
                  <a:cubicBezTo>
                    <a:pt x="2005" y="1579"/>
                    <a:pt x="2005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 rot="-1920905">
              <a:off x="416025" y="4064667"/>
              <a:ext cx="707289" cy="153164"/>
            </a:xfrm>
            <a:custGeom>
              <a:avLst/>
              <a:gdLst/>
              <a:ahLst/>
              <a:cxnLst/>
              <a:rect l="l" t="t" r="r" b="b"/>
              <a:pathLst>
                <a:path w="25098" h="5435" extrusionOk="0">
                  <a:moveTo>
                    <a:pt x="1122" y="0"/>
                  </a:moveTo>
                  <a:cubicBezTo>
                    <a:pt x="452" y="0"/>
                    <a:pt x="0" y="1030"/>
                    <a:pt x="739" y="1473"/>
                  </a:cubicBezTo>
                  <a:cubicBezTo>
                    <a:pt x="5633" y="4377"/>
                    <a:pt x="11527" y="5435"/>
                    <a:pt x="17312" y="5435"/>
                  </a:cubicBezTo>
                  <a:cubicBezTo>
                    <a:pt x="19614" y="5435"/>
                    <a:pt x="21900" y="5267"/>
                    <a:pt x="24098" y="4982"/>
                  </a:cubicBezTo>
                  <a:cubicBezTo>
                    <a:pt x="25055" y="4862"/>
                    <a:pt x="25098" y="3418"/>
                    <a:pt x="24228" y="3418"/>
                  </a:cubicBezTo>
                  <a:cubicBezTo>
                    <a:pt x="24186" y="3418"/>
                    <a:pt x="24143" y="3421"/>
                    <a:pt x="24098" y="3428"/>
                  </a:cubicBezTo>
                  <a:cubicBezTo>
                    <a:pt x="21919" y="3706"/>
                    <a:pt x="19654" y="3872"/>
                    <a:pt x="17375" y="3872"/>
                  </a:cubicBezTo>
                  <a:cubicBezTo>
                    <a:pt x="11842" y="3872"/>
                    <a:pt x="6220" y="2889"/>
                    <a:pt x="1516" y="119"/>
                  </a:cubicBezTo>
                  <a:cubicBezTo>
                    <a:pt x="1381" y="36"/>
                    <a:pt x="1248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 rot="-1920905">
              <a:off x="547721" y="4426082"/>
              <a:ext cx="751365" cy="167424"/>
            </a:xfrm>
            <a:custGeom>
              <a:avLst/>
              <a:gdLst/>
              <a:ahLst/>
              <a:cxnLst/>
              <a:rect l="l" t="t" r="r" b="b"/>
              <a:pathLst>
                <a:path w="26662" h="5941" extrusionOk="0">
                  <a:moveTo>
                    <a:pt x="1166" y="1"/>
                  </a:moveTo>
                  <a:cubicBezTo>
                    <a:pt x="455" y="1"/>
                    <a:pt x="1" y="1047"/>
                    <a:pt x="771" y="1454"/>
                  </a:cubicBezTo>
                  <a:cubicBezTo>
                    <a:pt x="8516" y="5489"/>
                    <a:pt x="17087" y="5940"/>
                    <a:pt x="25659" y="5940"/>
                  </a:cubicBezTo>
                  <a:cubicBezTo>
                    <a:pt x="26661" y="5940"/>
                    <a:pt x="26661" y="4386"/>
                    <a:pt x="25659" y="4386"/>
                  </a:cubicBezTo>
                  <a:cubicBezTo>
                    <a:pt x="17388" y="4386"/>
                    <a:pt x="9042" y="4011"/>
                    <a:pt x="1548" y="101"/>
                  </a:cubicBezTo>
                  <a:cubicBezTo>
                    <a:pt x="1417" y="31"/>
                    <a:pt x="1288" y="1"/>
                    <a:pt x="1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 rot="-1920905">
              <a:off x="562427" y="3866362"/>
              <a:ext cx="295282" cy="175878"/>
            </a:xfrm>
            <a:custGeom>
              <a:avLst/>
              <a:gdLst/>
              <a:ahLst/>
              <a:cxnLst/>
              <a:rect l="l" t="t" r="r" b="b"/>
              <a:pathLst>
                <a:path w="10478" h="6241" extrusionOk="0">
                  <a:moveTo>
                    <a:pt x="4011" y="0"/>
                  </a:moveTo>
                  <a:cubicBezTo>
                    <a:pt x="1" y="0"/>
                    <a:pt x="1429" y="1504"/>
                    <a:pt x="1354" y="6015"/>
                  </a:cubicBezTo>
                  <a:lnTo>
                    <a:pt x="7194" y="6241"/>
                  </a:lnTo>
                  <a:cubicBezTo>
                    <a:pt x="8246" y="2406"/>
                    <a:pt x="10477" y="0"/>
                    <a:pt x="40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 rot="-1920905">
              <a:off x="586042" y="3975277"/>
              <a:ext cx="260647" cy="96774"/>
            </a:xfrm>
            <a:custGeom>
              <a:avLst/>
              <a:gdLst/>
              <a:ahLst/>
              <a:cxnLst/>
              <a:rect l="l" t="t" r="r" b="b"/>
              <a:pathLst>
                <a:path w="9249" h="3434" extrusionOk="0">
                  <a:moveTo>
                    <a:pt x="1028" y="0"/>
                  </a:moveTo>
                  <a:lnTo>
                    <a:pt x="1" y="2281"/>
                  </a:lnTo>
                  <a:cubicBezTo>
                    <a:pt x="928" y="2682"/>
                    <a:pt x="2006" y="2958"/>
                    <a:pt x="3209" y="3158"/>
                  </a:cubicBezTo>
                  <a:cubicBezTo>
                    <a:pt x="4387" y="3334"/>
                    <a:pt x="5665" y="3434"/>
                    <a:pt x="6868" y="3434"/>
                  </a:cubicBezTo>
                  <a:cubicBezTo>
                    <a:pt x="7695" y="3434"/>
                    <a:pt x="8522" y="3384"/>
                    <a:pt x="9249" y="3309"/>
                  </a:cubicBezTo>
                  <a:lnTo>
                    <a:pt x="8948" y="802"/>
                  </a:lnTo>
                  <a:cubicBezTo>
                    <a:pt x="8321" y="877"/>
                    <a:pt x="7620" y="928"/>
                    <a:pt x="6868" y="928"/>
                  </a:cubicBezTo>
                  <a:cubicBezTo>
                    <a:pt x="5790" y="928"/>
                    <a:pt x="4637" y="852"/>
                    <a:pt x="3584" y="677"/>
                  </a:cubicBezTo>
                  <a:cubicBezTo>
                    <a:pt x="2557" y="527"/>
                    <a:pt x="1630" y="276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 rot="-1920905">
              <a:off x="537260" y="3669588"/>
              <a:ext cx="226322" cy="261972"/>
            </a:xfrm>
            <a:custGeom>
              <a:avLst/>
              <a:gdLst/>
              <a:ahLst/>
              <a:cxnLst/>
              <a:rect l="l" t="t" r="r" b="b"/>
              <a:pathLst>
                <a:path w="8031" h="9296" extrusionOk="0">
                  <a:moveTo>
                    <a:pt x="3610" y="941"/>
                  </a:moveTo>
                  <a:cubicBezTo>
                    <a:pt x="4201" y="941"/>
                    <a:pt x="4597" y="1705"/>
                    <a:pt x="4597" y="2263"/>
                  </a:cubicBezTo>
                  <a:cubicBezTo>
                    <a:pt x="4622" y="3015"/>
                    <a:pt x="4321" y="3817"/>
                    <a:pt x="4046" y="4518"/>
                  </a:cubicBezTo>
                  <a:cubicBezTo>
                    <a:pt x="3690" y="5496"/>
                    <a:pt x="3221" y="6436"/>
                    <a:pt x="2746" y="7365"/>
                  </a:cubicBezTo>
                  <a:lnTo>
                    <a:pt x="2746" y="7365"/>
                  </a:lnTo>
                  <a:cubicBezTo>
                    <a:pt x="2671" y="6523"/>
                    <a:pt x="2559" y="5677"/>
                    <a:pt x="2492" y="4819"/>
                  </a:cubicBezTo>
                  <a:cubicBezTo>
                    <a:pt x="2417" y="3791"/>
                    <a:pt x="2116" y="1812"/>
                    <a:pt x="3118" y="1110"/>
                  </a:cubicBezTo>
                  <a:cubicBezTo>
                    <a:pt x="3293" y="992"/>
                    <a:pt x="3458" y="941"/>
                    <a:pt x="3610" y="941"/>
                  </a:cubicBezTo>
                  <a:close/>
                  <a:moveTo>
                    <a:pt x="3660" y="0"/>
                  </a:moveTo>
                  <a:cubicBezTo>
                    <a:pt x="0" y="0"/>
                    <a:pt x="1716" y="6488"/>
                    <a:pt x="1765" y="8604"/>
                  </a:cubicBezTo>
                  <a:cubicBezTo>
                    <a:pt x="1765" y="8927"/>
                    <a:pt x="2005" y="9095"/>
                    <a:pt x="2256" y="9110"/>
                  </a:cubicBezTo>
                  <a:lnTo>
                    <a:pt x="2256" y="9110"/>
                  </a:lnTo>
                  <a:cubicBezTo>
                    <a:pt x="2364" y="9224"/>
                    <a:pt x="2517" y="9295"/>
                    <a:pt x="2666" y="9295"/>
                  </a:cubicBezTo>
                  <a:cubicBezTo>
                    <a:pt x="2822" y="9295"/>
                    <a:pt x="2974" y="9217"/>
                    <a:pt x="3068" y="9030"/>
                  </a:cubicBezTo>
                  <a:cubicBezTo>
                    <a:pt x="3820" y="7526"/>
                    <a:pt x="8031" y="233"/>
                    <a:pt x="3870" y="7"/>
                  </a:cubicBezTo>
                  <a:cubicBezTo>
                    <a:pt x="3798" y="2"/>
                    <a:pt x="3728" y="0"/>
                    <a:pt x="3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 rot="-3215731">
              <a:off x="520160" y="4373132"/>
              <a:ext cx="47785" cy="37638"/>
            </a:xfrm>
            <a:custGeom>
              <a:avLst/>
              <a:gdLst/>
              <a:ahLst/>
              <a:cxnLst/>
              <a:rect l="l" t="t" r="r" b="b"/>
              <a:pathLst>
                <a:path w="2006" h="1580" extrusionOk="0">
                  <a:moveTo>
                    <a:pt x="1003" y="0"/>
                  </a:moveTo>
                  <a:cubicBezTo>
                    <a:pt x="0" y="0"/>
                    <a:pt x="0" y="1579"/>
                    <a:pt x="1003" y="1579"/>
                  </a:cubicBezTo>
                  <a:cubicBezTo>
                    <a:pt x="2005" y="1579"/>
                    <a:pt x="2005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2199938">
            <a:off x="587451" y="-411544"/>
            <a:ext cx="1641243" cy="1466815"/>
            <a:chOff x="3536075" y="659925"/>
            <a:chExt cx="2759951" cy="2466630"/>
          </a:xfrm>
        </p:grpSpPr>
        <p:sp>
          <p:nvSpPr>
            <p:cNvPr id="653" name="Google Shape;653;p24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28"/>
          <p:cNvGrpSpPr/>
          <p:nvPr/>
        </p:nvGrpSpPr>
        <p:grpSpPr>
          <a:xfrm>
            <a:off x="3709915" y="318648"/>
            <a:ext cx="904827" cy="611139"/>
            <a:chOff x="3709915" y="318648"/>
            <a:chExt cx="904827" cy="611139"/>
          </a:xfrm>
        </p:grpSpPr>
        <p:grpSp>
          <p:nvGrpSpPr>
            <p:cNvPr id="796" name="Google Shape;796;p28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797" name="Google Shape;797;p28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798" name="Google Shape;798;p28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28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8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1" name="Google Shape;801;p28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2" name="Google Shape;802;p28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 rot="5400000">
            <a:off x="3758078" y="4080486"/>
            <a:ext cx="611138" cy="707464"/>
            <a:chOff x="1667110" y="1547045"/>
            <a:chExt cx="1047905" cy="1213698"/>
          </a:xfrm>
        </p:grpSpPr>
        <p:grpSp>
          <p:nvGrpSpPr>
            <p:cNvPr id="804" name="Google Shape;804;p28"/>
            <p:cNvGrpSpPr/>
            <p:nvPr/>
          </p:nvGrpSpPr>
          <p:grpSpPr>
            <a:xfrm>
              <a:off x="1667110" y="1547045"/>
              <a:ext cx="1047905" cy="922064"/>
              <a:chOff x="1627300" y="2234250"/>
              <a:chExt cx="500050" cy="440000"/>
            </a:xfrm>
          </p:grpSpPr>
          <p:sp>
            <p:nvSpPr>
              <p:cNvPr id="805" name="Google Shape;805;p28"/>
              <p:cNvSpPr/>
              <p:nvPr/>
            </p:nvSpPr>
            <p:spPr>
              <a:xfrm rot="-4336066">
                <a:off x="1769541" y="2297078"/>
                <a:ext cx="189957" cy="290011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8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8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28"/>
            <p:cNvSpPr/>
            <p:nvPr/>
          </p:nvSpPr>
          <p:spPr>
            <a:xfrm rot="-5567032">
              <a:off x="2009203" y="2471373"/>
              <a:ext cx="327224" cy="24022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28"/>
          <p:cNvSpPr/>
          <p:nvPr/>
        </p:nvSpPr>
        <p:spPr>
          <a:xfrm rot="-167132">
            <a:off x="4420684" y="4133201"/>
            <a:ext cx="190766" cy="140085"/>
          </a:xfrm>
          <a:custGeom>
            <a:avLst/>
            <a:gdLst/>
            <a:ahLst/>
            <a:cxnLst/>
            <a:rect l="l" t="t" r="r" b="b"/>
            <a:pathLst>
              <a:path w="23033" h="16924" extrusionOk="0">
                <a:moveTo>
                  <a:pt x="18087" y="0"/>
                </a:moveTo>
                <a:cubicBezTo>
                  <a:pt x="15558" y="0"/>
                  <a:pt x="12757" y="2011"/>
                  <a:pt x="12181" y="4317"/>
                </a:cubicBezTo>
                <a:cubicBezTo>
                  <a:pt x="12181" y="4317"/>
                  <a:pt x="10883" y="321"/>
                  <a:pt x="6682" y="321"/>
                </a:cubicBezTo>
                <a:cubicBezTo>
                  <a:pt x="6249" y="321"/>
                  <a:pt x="5785" y="364"/>
                  <a:pt x="5289" y="457"/>
                </a:cubicBezTo>
                <a:cubicBezTo>
                  <a:pt x="0" y="1460"/>
                  <a:pt x="6492" y="11610"/>
                  <a:pt x="12381" y="16924"/>
                </a:cubicBezTo>
                <a:cubicBezTo>
                  <a:pt x="22381" y="8527"/>
                  <a:pt x="23033" y="2437"/>
                  <a:pt x="20251" y="608"/>
                </a:cubicBezTo>
                <a:cubicBezTo>
                  <a:pt x="19602" y="187"/>
                  <a:pt x="18857" y="0"/>
                  <a:pt x="18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28"/>
          <p:cNvGrpSpPr/>
          <p:nvPr/>
        </p:nvGrpSpPr>
        <p:grpSpPr>
          <a:xfrm rot="-2700000">
            <a:off x="227298" y="533706"/>
            <a:ext cx="1662179" cy="1009867"/>
            <a:chOff x="4422200" y="1605489"/>
            <a:chExt cx="3671784" cy="2230815"/>
          </a:xfrm>
        </p:grpSpPr>
        <p:sp>
          <p:nvSpPr>
            <p:cNvPr id="811" name="Google Shape;811;p28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8"/>
          <p:cNvGrpSpPr/>
          <p:nvPr/>
        </p:nvGrpSpPr>
        <p:grpSpPr>
          <a:xfrm rot="8100000">
            <a:off x="7254512" y="3599943"/>
            <a:ext cx="1662179" cy="1009867"/>
            <a:chOff x="4422200" y="1605489"/>
            <a:chExt cx="3671784" cy="2230815"/>
          </a:xfrm>
        </p:grpSpPr>
        <p:sp>
          <p:nvSpPr>
            <p:cNvPr id="830" name="Google Shape;830;p28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28"/>
          <p:cNvGrpSpPr/>
          <p:nvPr/>
        </p:nvGrpSpPr>
        <p:grpSpPr>
          <a:xfrm rot="-10285185">
            <a:off x="370958" y="4306716"/>
            <a:ext cx="424183" cy="496545"/>
            <a:chOff x="5827575" y="3641525"/>
            <a:chExt cx="202450" cy="236975"/>
          </a:xfrm>
        </p:grpSpPr>
        <p:sp>
          <p:nvSpPr>
            <p:cNvPr id="849" name="Google Shape;849;p28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8"/>
          <p:cNvGrpSpPr/>
          <p:nvPr/>
        </p:nvGrpSpPr>
        <p:grpSpPr>
          <a:xfrm rot="1447478" flipH="1">
            <a:off x="8257433" y="296246"/>
            <a:ext cx="424195" cy="496535"/>
            <a:chOff x="5827575" y="3641525"/>
            <a:chExt cx="202450" cy="236975"/>
          </a:xfrm>
        </p:grpSpPr>
        <p:sp>
          <p:nvSpPr>
            <p:cNvPr id="852" name="Google Shape;852;p28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9"/>
          <p:cNvGrpSpPr/>
          <p:nvPr/>
        </p:nvGrpSpPr>
        <p:grpSpPr>
          <a:xfrm rot="-5400000">
            <a:off x="-265017" y="2023696"/>
            <a:ext cx="2661231" cy="1000858"/>
            <a:chOff x="720000" y="3829047"/>
            <a:chExt cx="2057547" cy="773819"/>
          </a:xfrm>
        </p:grpSpPr>
        <p:sp>
          <p:nvSpPr>
            <p:cNvPr id="856" name="Google Shape;856;p29"/>
            <p:cNvSpPr/>
            <p:nvPr/>
          </p:nvSpPr>
          <p:spPr>
            <a:xfrm>
              <a:off x="747524" y="4140653"/>
              <a:ext cx="1628264" cy="367137"/>
            </a:xfrm>
            <a:custGeom>
              <a:avLst/>
              <a:gdLst/>
              <a:ahLst/>
              <a:cxnLst/>
              <a:rect l="l" t="t" r="r" b="b"/>
              <a:pathLst>
                <a:path w="68508" h="15447" extrusionOk="0">
                  <a:moveTo>
                    <a:pt x="43313" y="0"/>
                  </a:moveTo>
                  <a:cubicBezTo>
                    <a:pt x="39438" y="0"/>
                    <a:pt x="35566" y="236"/>
                    <a:pt x="31724" y="725"/>
                  </a:cubicBezTo>
                  <a:cubicBezTo>
                    <a:pt x="20271" y="2178"/>
                    <a:pt x="8842" y="6239"/>
                    <a:pt x="446" y="14384"/>
                  </a:cubicBezTo>
                  <a:cubicBezTo>
                    <a:pt x="0" y="14810"/>
                    <a:pt x="424" y="15447"/>
                    <a:pt x="917" y="15447"/>
                  </a:cubicBezTo>
                  <a:cubicBezTo>
                    <a:pt x="1061" y="15447"/>
                    <a:pt x="1212" y="15392"/>
                    <a:pt x="1348" y="15261"/>
                  </a:cubicBezTo>
                  <a:cubicBezTo>
                    <a:pt x="9820" y="7041"/>
                    <a:pt x="21374" y="3206"/>
                    <a:pt x="32927" y="1828"/>
                  </a:cubicBezTo>
                  <a:cubicBezTo>
                    <a:pt x="36361" y="1423"/>
                    <a:pt x="39826" y="1229"/>
                    <a:pt x="43297" y="1229"/>
                  </a:cubicBezTo>
                  <a:cubicBezTo>
                    <a:pt x="51430" y="1229"/>
                    <a:pt x="59595" y="2294"/>
                    <a:pt x="67464" y="4209"/>
                  </a:cubicBezTo>
                  <a:cubicBezTo>
                    <a:pt x="67523" y="4224"/>
                    <a:pt x="67580" y="4231"/>
                    <a:pt x="67634" y="4231"/>
                  </a:cubicBezTo>
                  <a:cubicBezTo>
                    <a:pt x="68284" y="4231"/>
                    <a:pt x="68507" y="3191"/>
                    <a:pt x="67790" y="3006"/>
                  </a:cubicBezTo>
                  <a:cubicBezTo>
                    <a:pt x="59796" y="1063"/>
                    <a:pt x="51548" y="0"/>
                    <a:pt x="4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2336731" y="4176923"/>
              <a:ext cx="440816" cy="166681"/>
            </a:xfrm>
            <a:custGeom>
              <a:avLst/>
              <a:gdLst/>
              <a:ahLst/>
              <a:cxnLst/>
              <a:rect l="l" t="t" r="r" b="b"/>
              <a:pathLst>
                <a:path w="18547" h="7013" extrusionOk="0">
                  <a:moveTo>
                    <a:pt x="6492" y="1"/>
                  </a:moveTo>
                  <a:cubicBezTo>
                    <a:pt x="5890" y="1"/>
                    <a:pt x="5339" y="26"/>
                    <a:pt x="4762" y="101"/>
                  </a:cubicBezTo>
                  <a:cubicBezTo>
                    <a:pt x="4211" y="176"/>
                    <a:pt x="3685" y="277"/>
                    <a:pt x="3183" y="402"/>
                  </a:cubicBezTo>
                  <a:cubicBezTo>
                    <a:pt x="2958" y="477"/>
                    <a:pt x="2707" y="527"/>
                    <a:pt x="2507" y="577"/>
                  </a:cubicBezTo>
                  <a:cubicBezTo>
                    <a:pt x="2281" y="678"/>
                    <a:pt x="2081" y="728"/>
                    <a:pt x="1880" y="828"/>
                  </a:cubicBezTo>
                  <a:cubicBezTo>
                    <a:pt x="1504" y="978"/>
                    <a:pt x="1153" y="1129"/>
                    <a:pt x="878" y="1279"/>
                  </a:cubicBezTo>
                  <a:cubicBezTo>
                    <a:pt x="602" y="1404"/>
                    <a:pt x="376" y="1555"/>
                    <a:pt x="226" y="1655"/>
                  </a:cubicBezTo>
                  <a:cubicBezTo>
                    <a:pt x="76" y="1730"/>
                    <a:pt x="0" y="1805"/>
                    <a:pt x="0" y="1805"/>
                  </a:cubicBezTo>
                  <a:cubicBezTo>
                    <a:pt x="0" y="1805"/>
                    <a:pt x="51" y="1881"/>
                    <a:pt x="176" y="2006"/>
                  </a:cubicBezTo>
                  <a:cubicBezTo>
                    <a:pt x="301" y="2131"/>
                    <a:pt x="502" y="2332"/>
                    <a:pt x="727" y="2507"/>
                  </a:cubicBezTo>
                  <a:cubicBezTo>
                    <a:pt x="978" y="2733"/>
                    <a:pt x="1254" y="2958"/>
                    <a:pt x="1579" y="3209"/>
                  </a:cubicBezTo>
                  <a:cubicBezTo>
                    <a:pt x="1930" y="3434"/>
                    <a:pt x="2281" y="3685"/>
                    <a:pt x="2682" y="3986"/>
                  </a:cubicBezTo>
                  <a:cubicBezTo>
                    <a:pt x="3083" y="4236"/>
                    <a:pt x="3509" y="4512"/>
                    <a:pt x="3960" y="4738"/>
                  </a:cubicBezTo>
                  <a:cubicBezTo>
                    <a:pt x="4412" y="4988"/>
                    <a:pt x="4913" y="5239"/>
                    <a:pt x="5414" y="5439"/>
                  </a:cubicBezTo>
                  <a:cubicBezTo>
                    <a:pt x="6417" y="5866"/>
                    <a:pt x="7519" y="6241"/>
                    <a:pt x="8647" y="6492"/>
                  </a:cubicBezTo>
                  <a:cubicBezTo>
                    <a:pt x="9224" y="6642"/>
                    <a:pt x="9775" y="6743"/>
                    <a:pt x="10351" y="6818"/>
                  </a:cubicBezTo>
                  <a:cubicBezTo>
                    <a:pt x="10928" y="6918"/>
                    <a:pt x="11479" y="6968"/>
                    <a:pt x="12056" y="6993"/>
                  </a:cubicBezTo>
                  <a:cubicBezTo>
                    <a:pt x="12341" y="7006"/>
                    <a:pt x="12624" y="7013"/>
                    <a:pt x="12904" y="7013"/>
                  </a:cubicBezTo>
                  <a:cubicBezTo>
                    <a:pt x="13707" y="7013"/>
                    <a:pt x="14482" y="6961"/>
                    <a:pt x="15189" y="6868"/>
                  </a:cubicBezTo>
                  <a:cubicBezTo>
                    <a:pt x="16141" y="6718"/>
                    <a:pt x="16968" y="6517"/>
                    <a:pt x="17570" y="6342"/>
                  </a:cubicBezTo>
                  <a:cubicBezTo>
                    <a:pt x="17870" y="6241"/>
                    <a:pt x="18121" y="6141"/>
                    <a:pt x="18296" y="6091"/>
                  </a:cubicBezTo>
                  <a:cubicBezTo>
                    <a:pt x="18447" y="6016"/>
                    <a:pt x="18547" y="5966"/>
                    <a:pt x="18547" y="5966"/>
                  </a:cubicBezTo>
                  <a:cubicBezTo>
                    <a:pt x="18547" y="5966"/>
                    <a:pt x="18497" y="5891"/>
                    <a:pt x="18397" y="5740"/>
                  </a:cubicBezTo>
                  <a:cubicBezTo>
                    <a:pt x="18296" y="5615"/>
                    <a:pt x="18146" y="5364"/>
                    <a:pt x="17945" y="5139"/>
                  </a:cubicBezTo>
                  <a:cubicBezTo>
                    <a:pt x="17745" y="4888"/>
                    <a:pt x="17519" y="4612"/>
                    <a:pt x="17219" y="4312"/>
                  </a:cubicBezTo>
                  <a:cubicBezTo>
                    <a:pt x="16918" y="3986"/>
                    <a:pt x="16592" y="3685"/>
                    <a:pt x="16216" y="3384"/>
                  </a:cubicBezTo>
                  <a:cubicBezTo>
                    <a:pt x="15815" y="3058"/>
                    <a:pt x="15414" y="2733"/>
                    <a:pt x="14938" y="2432"/>
                  </a:cubicBezTo>
                  <a:cubicBezTo>
                    <a:pt x="14487" y="2156"/>
                    <a:pt x="13986" y="1881"/>
                    <a:pt x="13459" y="1605"/>
                  </a:cubicBezTo>
                  <a:cubicBezTo>
                    <a:pt x="12958" y="1354"/>
                    <a:pt x="12407" y="1104"/>
                    <a:pt x="11830" y="928"/>
                  </a:cubicBezTo>
                  <a:cubicBezTo>
                    <a:pt x="11254" y="728"/>
                    <a:pt x="10677" y="552"/>
                    <a:pt x="10076" y="402"/>
                  </a:cubicBezTo>
                  <a:cubicBezTo>
                    <a:pt x="9474" y="277"/>
                    <a:pt x="8873" y="176"/>
                    <a:pt x="8271" y="101"/>
                  </a:cubicBezTo>
                  <a:cubicBezTo>
                    <a:pt x="7670" y="26"/>
                    <a:pt x="7068" y="1"/>
                    <a:pt x="6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2160393" y="3951383"/>
              <a:ext cx="378878" cy="230925"/>
            </a:xfrm>
            <a:custGeom>
              <a:avLst/>
              <a:gdLst/>
              <a:ahLst/>
              <a:cxnLst/>
              <a:rect l="l" t="t" r="r" b="b"/>
              <a:pathLst>
                <a:path w="15941" h="9716" extrusionOk="0">
                  <a:moveTo>
                    <a:pt x="13156" y="0"/>
                  </a:moveTo>
                  <a:cubicBezTo>
                    <a:pt x="12955" y="0"/>
                    <a:pt x="12747" y="5"/>
                    <a:pt x="12532" y="16"/>
                  </a:cubicBezTo>
                  <a:cubicBezTo>
                    <a:pt x="12056" y="66"/>
                    <a:pt x="11555" y="116"/>
                    <a:pt x="11029" y="242"/>
                  </a:cubicBezTo>
                  <a:cubicBezTo>
                    <a:pt x="10502" y="342"/>
                    <a:pt x="9951" y="467"/>
                    <a:pt x="9425" y="668"/>
                  </a:cubicBezTo>
                  <a:cubicBezTo>
                    <a:pt x="8873" y="868"/>
                    <a:pt x="8347" y="1069"/>
                    <a:pt x="7821" y="1344"/>
                  </a:cubicBezTo>
                  <a:cubicBezTo>
                    <a:pt x="7294" y="1595"/>
                    <a:pt x="6793" y="1871"/>
                    <a:pt x="6292" y="2197"/>
                  </a:cubicBezTo>
                  <a:cubicBezTo>
                    <a:pt x="5815" y="2522"/>
                    <a:pt x="5364" y="2848"/>
                    <a:pt x="4913" y="3174"/>
                  </a:cubicBezTo>
                  <a:cubicBezTo>
                    <a:pt x="4487" y="3525"/>
                    <a:pt x="4086" y="3901"/>
                    <a:pt x="3710" y="4252"/>
                  </a:cubicBezTo>
                  <a:cubicBezTo>
                    <a:pt x="3334" y="4603"/>
                    <a:pt x="2983" y="4979"/>
                    <a:pt x="2683" y="5354"/>
                  </a:cubicBezTo>
                  <a:cubicBezTo>
                    <a:pt x="2357" y="5705"/>
                    <a:pt x="2081" y="6081"/>
                    <a:pt x="1830" y="6432"/>
                  </a:cubicBezTo>
                  <a:cubicBezTo>
                    <a:pt x="1705" y="6608"/>
                    <a:pt x="1580" y="6783"/>
                    <a:pt x="1455" y="6958"/>
                  </a:cubicBezTo>
                  <a:cubicBezTo>
                    <a:pt x="1329" y="7134"/>
                    <a:pt x="1179" y="7284"/>
                    <a:pt x="1079" y="7460"/>
                  </a:cubicBezTo>
                  <a:cubicBezTo>
                    <a:pt x="828" y="7786"/>
                    <a:pt x="627" y="8086"/>
                    <a:pt x="477" y="8362"/>
                  </a:cubicBezTo>
                  <a:cubicBezTo>
                    <a:pt x="327" y="8613"/>
                    <a:pt x="201" y="8838"/>
                    <a:pt x="126" y="8989"/>
                  </a:cubicBezTo>
                  <a:cubicBezTo>
                    <a:pt x="51" y="9139"/>
                    <a:pt x="1" y="9239"/>
                    <a:pt x="1" y="9239"/>
                  </a:cubicBezTo>
                  <a:cubicBezTo>
                    <a:pt x="1" y="9239"/>
                    <a:pt x="101" y="9264"/>
                    <a:pt x="277" y="9314"/>
                  </a:cubicBezTo>
                  <a:cubicBezTo>
                    <a:pt x="427" y="9365"/>
                    <a:pt x="678" y="9440"/>
                    <a:pt x="978" y="9490"/>
                  </a:cubicBezTo>
                  <a:cubicBezTo>
                    <a:pt x="1279" y="9565"/>
                    <a:pt x="1630" y="9615"/>
                    <a:pt x="2031" y="9665"/>
                  </a:cubicBezTo>
                  <a:cubicBezTo>
                    <a:pt x="2231" y="9690"/>
                    <a:pt x="2432" y="9715"/>
                    <a:pt x="2658" y="9715"/>
                  </a:cubicBezTo>
                  <a:cubicBezTo>
                    <a:pt x="2883" y="9715"/>
                    <a:pt x="3134" y="9690"/>
                    <a:pt x="3384" y="9690"/>
                  </a:cubicBezTo>
                  <a:cubicBezTo>
                    <a:pt x="3886" y="9640"/>
                    <a:pt x="4412" y="9565"/>
                    <a:pt x="4988" y="9465"/>
                  </a:cubicBezTo>
                  <a:cubicBezTo>
                    <a:pt x="5515" y="9339"/>
                    <a:pt x="6041" y="9189"/>
                    <a:pt x="6592" y="8989"/>
                  </a:cubicBezTo>
                  <a:cubicBezTo>
                    <a:pt x="7144" y="8813"/>
                    <a:pt x="7670" y="8588"/>
                    <a:pt x="8171" y="8312"/>
                  </a:cubicBezTo>
                  <a:cubicBezTo>
                    <a:pt x="8698" y="8061"/>
                    <a:pt x="9199" y="7760"/>
                    <a:pt x="9675" y="7460"/>
                  </a:cubicBezTo>
                  <a:cubicBezTo>
                    <a:pt x="10151" y="7159"/>
                    <a:pt x="10602" y="6833"/>
                    <a:pt x="11029" y="6507"/>
                  </a:cubicBezTo>
                  <a:cubicBezTo>
                    <a:pt x="11480" y="6182"/>
                    <a:pt x="11881" y="5831"/>
                    <a:pt x="12257" y="5455"/>
                  </a:cubicBezTo>
                  <a:cubicBezTo>
                    <a:pt x="12633" y="5079"/>
                    <a:pt x="13009" y="4728"/>
                    <a:pt x="13334" y="4352"/>
                  </a:cubicBezTo>
                  <a:cubicBezTo>
                    <a:pt x="13660" y="3976"/>
                    <a:pt x="13961" y="3600"/>
                    <a:pt x="14237" y="3224"/>
                  </a:cubicBezTo>
                  <a:cubicBezTo>
                    <a:pt x="14512" y="2873"/>
                    <a:pt x="14763" y="2522"/>
                    <a:pt x="14963" y="2197"/>
                  </a:cubicBezTo>
                  <a:cubicBezTo>
                    <a:pt x="15189" y="1871"/>
                    <a:pt x="15364" y="1545"/>
                    <a:pt x="15515" y="1269"/>
                  </a:cubicBezTo>
                  <a:cubicBezTo>
                    <a:pt x="15665" y="1019"/>
                    <a:pt x="15765" y="768"/>
                    <a:pt x="15841" y="618"/>
                  </a:cubicBezTo>
                  <a:cubicBezTo>
                    <a:pt x="15916" y="467"/>
                    <a:pt x="15941" y="367"/>
                    <a:pt x="15941" y="367"/>
                  </a:cubicBezTo>
                  <a:cubicBezTo>
                    <a:pt x="15941" y="367"/>
                    <a:pt x="15841" y="342"/>
                    <a:pt x="15690" y="292"/>
                  </a:cubicBezTo>
                  <a:cubicBezTo>
                    <a:pt x="15515" y="267"/>
                    <a:pt x="15264" y="192"/>
                    <a:pt x="14963" y="141"/>
                  </a:cubicBezTo>
                  <a:cubicBezTo>
                    <a:pt x="14494" y="63"/>
                    <a:pt x="13871" y="0"/>
                    <a:pt x="1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2001358" y="4172764"/>
              <a:ext cx="343131" cy="318104"/>
            </a:xfrm>
            <a:custGeom>
              <a:avLst/>
              <a:gdLst/>
              <a:ahLst/>
              <a:cxnLst/>
              <a:rect l="l" t="t" r="r" b="b"/>
              <a:pathLst>
                <a:path w="14437" h="13384" extrusionOk="0">
                  <a:moveTo>
                    <a:pt x="0" y="0"/>
                  </a:moveTo>
                  <a:cubicBezTo>
                    <a:pt x="0" y="0"/>
                    <a:pt x="25" y="101"/>
                    <a:pt x="50" y="276"/>
                  </a:cubicBezTo>
                  <a:cubicBezTo>
                    <a:pt x="100" y="452"/>
                    <a:pt x="151" y="727"/>
                    <a:pt x="251" y="1028"/>
                  </a:cubicBezTo>
                  <a:cubicBezTo>
                    <a:pt x="426" y="1629"/>
                    <a:pt x="777" y="2482"/>
                    <a:pt x="1278" y="3359"/>
                  </a:cubicBezTo>
                  <a:cubicBezTo>
                    <a:pt x="1755" y="4236"/>
                    <a:pt x="2381" y="5188"/>
                    <a:pt x="3133" y="6091"/>
                  </a:cubicBezTo>
                  <a:cubicBezTo>
                    <a:pt x="3885" y="6968"/>
                    <a:pt x="4737" y="7820"/>
                    <a:pt x="5639" y="8597"/>
                  </a:cubicBezTo>
                  <a:cubicBezTo>
                    <a:pt x="6090" y="8973"/>
                    <a:pt x="6567" y="9349"/>
                    <a:pt x="7043" y="9675"/>
                  </a:cubicBezTo>
                  <a:cubicBezTo>
                    <a:pt x="7494" y="10025"/>
                    <a:pt x="7970" y="10326"/>
                    <a:pt x="8446" y="10627"/>
                  </a:cubicBezTo>
                  <a:cubicBezTo>
                    <a:pt x="8922" y="10903"/>
                    <a:pt x="9374" y="11178"/>
                    <a:pt x="9850" y="11429"/>
                  </a:cubicBezTo>
                  <a:cubicBezTo>
                    <a:pt x="10301" y="11655"/>
                    <a:pt x="10752" y="11880"/>
                    <a:pt x="11178" y="12081"/>
                  </a:cubicBezTo>
                  <a:cubicBezTo>
                    <a:pt x="11404" y="12156"/>
                    <a:pt x="11579" y="12256"/>
                    <a:pt x="11805" y="12356"/>
                  </a:cubicBezTo>
                  <a:cubicBezTo>
                    <a:pt x="12005" y="12432"/>
                    <a:pt x="12206" y="12532"/>
                    <a:pt x="12381" y="12607"/>
                  </a:cubicBezTo>
                  <a:cubicBezTo>
                    <a:pt x="12732" y="12757"/>
                    <a:pt x="13108" y="12883"/>
                    <a:pt x="13384" y="13008"/>
                  </a:cubicBezTo>
                  <a:cubicBezTo>
                    <a:pt x="13659" y="13133"/>
                    <a:pt x="13910" y="13208"/>
                    <a:pt x="14085" y="13284"/>
                  </a:cubicBezTo>
                  <a:cubicBezTo>
                    <a:pt x="14261" y="13359"/>
                    <a:pt x="14361" y="13384"/>
                    <a:pt x="14361" y="13384"/>
                  </a:cubicBezTo>
                  <a:cubicBezTo>
                    <a:pt x="14361" y="13384"/>
                    <a:pt x="14386" y="13284"/>
                    <a:pt x="14386" y="13108"/>
                  </a:cubicBezTo>
                  <a:cubicBezTo>
                    <a:pt x="14411" y="12933"/>
                    <a:pt x="14436" y="12657"/>
                    <a:pt x="14436" y="12331"/>
                  </a:cubicBezTo>
                  <a:cubicBezTo>
                    <a:pt x="14436" y="11980"/>
                    <a:pt x="14386" y="11604"/>
                    <a:pt x="14311" y="11153"/>
                  </a:cubicBezTo>
                  <a:cubicBezTo>
                    <a:pt x="14236" y="10677"/>
                    <a:pt x="14110" y="10226"/>
                    <a:pt x="13935" y="9700"/>
                  </a:cubicBezTo>
                  <a:cubicBezTo>
                    <a:pt x="13760" y="9198"/>
                    <a:pt x="13534" y="8672"/>
                    <a:pt x="13258" y="8146"/>
                  </a:cubicBezTo>
                  <a:cubicBezTo>
                    <a:pt x="12983" y="7645"/>
                    <a:pt x="12657" y="7093"/>
                    <a:pt x="12281" y="6592"/>
                  </a:cubicBezTo>
                  <a:cubicBezTo>
                    <a:pt x="11554" y="5564"/>
                    <a:pt x="10652" y="4637"/>
                    <a:pt x="9699" y="3810"/>
                  </a:cubicBezTo>
                  <a:cubicBezTo>
                    <a:pt x="8697" y="2983"/>
                    <a:pt x="7669" y="2281"/>
                    <a:pt x="6592" y="1755"/>
                  </a:cubicBezTo>
                  <a:cubicBezTo>
                    <a:pt x="6065" y="1479"/>
                    <a:pt x="5539" y="1228"/>
                    <a:pt x="5013" y="1028"/>
                  </a:cubicBezTo>
                  <a:cubicBezTo>
                    <a:pt x="4511" y="827"/>
                    <a:pt x="3985" y="677"/>
                    <a:pt x="3509" y="527"/>
                  </a:cubicBezTo>
                  <a:cubicBezTo>
                    <a:pt x="2557" y="251"/>
                    <a:pt x="1704" y="126"/>
                    <a:pt x="1053" y="76"/>
                  </a:cubicBezTo>
                  <a:cubicBezTo>
                    <a:pt x="727" y="25"/>
                    <a:pt x="476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1844082" y="3844520"/>
              <a:ext cx="282382" cy="310380"/>
            </a:xfrm>
            <a:custGeom>
              <a:avLst/>
              <a:gdLst/>
              <a:ahLst/>
              <a:cxnLst/>
              <a:rect l="l" t="t" r="r" b="b"/>
              <a:pathLst>
                <a:path w="11881" h="13059" extrusionOk="0">
                  <a:moveTo>
                    <a:pt x="11755" y="1"/>
                  </a:moveTo>
                  <a:cubicBezTo>
                    <a:pt x="11755" y="1"/>
                    <a:pt x="11655" y="1"/>
                    <a:pt x="11479" y="51"/>
                  </a:cubicBezTo>
                  <a:cubicBezTo>
                    <a:pt x="11329" y="126"/>
                    <a:pt x="11078" y="176"/>
                    <a:pt x="10803" y="276"/>
                  </a:cubicBezTo>
                  <a:cubicBezTo>
                    <a:pt x="10527" y="377"/>
                    <a:pt x="10201" y="502"/>
                    <a:pt x="9850" y="652"/>
                  </a:cubicBezTo>
                  <a:cubicBezTo>
                    <a:pt x="9524" y="803"/>
                    <a:pt x="9148" y="953"/>
                    <a:pt x="8747" y="1129"/>
                  </a:cubicBezTo>
                  <a:cubicBezTo>
                    <a:pt x="8346" y="1329"/>
                    <a:pt x="7945" y="1530"/>
                    <a:pt x="7544" y="1780"/>
                  </a:cubicBezTo>
                  <a:cubicBezTo>
                    <a:pt x="7143" y="2006"/>
                    <a:pt x="6692" y="2256"/>
                    <a:pt x="6291" y="2557"/>
                  </a:cubicBezTo>
                  <a:cubicBezTo>
                    <a:pt x="5890" y="2833"/>
                    <a:pt x="5489" y="3159"/>
                    <a:pt x="5088" y="3485"/>
                  </a:cubicBezTo>
                  <a:cubicBezTo>
                    <a:pt x="4687" y="3835"/>
                    <a:pt x="4286" y="4186"/>
                    <a:pt x="3935" y="4562"/>
                  </a:cubicBezTo>
                  <a:cubicBezTo>
                    <a:pt x="3158" y="5339"/>
                    <a:pt x="2507" y="6191"/>
                    <a:pt x="1930" y="7094"/>
                  </a:cubicBezTo>
                  <a:cubicBezTo>
                    <a:pt x="1630" y="7545"/>
                    <a:pt x="1379" y="7996"/>
                    <a:pt x="1153" y="8447"/>
                  </a:cubicBezTo>
                  <a:cubicBezTo>
                    <a:pt x="928" y="8923"/>
                    <a:pt x="752" y="9374"/>
                    <a:pt x="577" y="9800"/>
                  </a:cubicBezTo>
                  <a:cubicBezTo>
                    <a:pt x="427" y="10251"/>
                    <a:pt x="301" y="10678"/>
                    <a:pt x="226" y="11053"/>
                  </a:cubicBezTo>
                  <a:cubicBezTo>
                    <a:pt x="151" y="11429"/>
                    <a:pt x="101" y="11780"/>
                    <a:pt x="51" y="12081"/>
                  </a:cubicBezTo>
                  <a:cubicBezTo>
                    <a:pt x="26" y="12382"/>
                    <a:pt x="26" y="12632"/>
                    <a:pt x="1" y="12783"/>
                  </a:cubicBezTo>
                  <a:cubicBezTo>
                    <a:pt x="1" y="12958"/>
                    <a:pt x="1" y="13058"/>
                    <a:pt x="1" y="13058"/>
                  </a:cubicBezTo>
                  <a:cubicBezTo>
                    <a:pt x="1" y="13058"/>
                    <a:pt x="101" y="13058"/>
                    <a:pt x="276" y="13033"/>
                  </a:cubicBezTo>
                  <a:cubicBezTo>
                    <a:pt x="427" y="13008"/>
                    <a:pt x="702" y="12983"/>
                    <a:pt x="978" y="12933"/>
                  </a:cubicBezTo>
                  <a:cubicBezTo>
                    <a:pt x="1580" y="12833"/>
                    <a:pt x="2356" y="12582"/>
                    <a:pt x="3209" y="12307"/>
                  </a:cubicBezTo>
                  <a:cubicBezTo>
                    <a:pt x="3635" y="12131"/>
                    <a:pt x="4061" y="11981"/>
                    <a:pt x="4487" y="11755"/>
                  </a:cubicBezTo>
                  <a:cubicBezTo>
                    <a:pt x="4938" y="11555"/>
                    <a:pt x="5389" y="11304"/>
                    <a:pt x="5840" y="11028"/>
                  </a:cubicBezTo>
                  <a:cubicBezTo>
                    <a:pt x="6742" y="10477"/>
                    <a:pt x="7620" y="9750"/>
                    <a:pt x="8397" y="8973"/>
                  </a:cubicBezTo>
                  <a:cubicBezTo>
                    <a:pt x="8798" y="8547"/>
                    <a:pt x="9174" y="8121"/>
                    <a:pt x="9524" y="7670"/>
                  </a:cubicBezTo>
                  <a:cubicBezTo>
                    <a:pt x="9875" y="7244"/>
                    <a:pt x="10176" y="6743"/>
                    <a:pt x="10452" y="6266"/>
                  </a:cubicBezTo>
                  <a:cubicBezTo>
                    <a:pt x="10727" y="5765"/>
                    <a:pt x="10978" y="5289"/>
                    <a:pt x="11154" y="4813"/>
                  </a:cubicBezTo>
                  <a:cubicBezTo>
                    <a:pt x="11354" y="4312"/>
                    <a:pt x="11504" y="3810"/>
                    <a:pt x="11630" y="3359"/>
                  </a:cubicBezTo>
                  <a:cubicBezTo>
                    <a:pt x="11680" y="3109"/>
                    <a:pt x="11730" y="2908"/>
                    <a:pt x="11780" y="2682"/>
                  </a:cubicBezTo>
                  <a:cubicBezTo>
                    <a:pt x="11805" y="2457"/>
                    <a:pt x="11830" y="2256"/>
                    <a:pt x="11830" y="2031"/>
                  </a:cubicBezTo>
                  <a:cubicBezTo>
                    <a:pt x="11880" y="1630"/>
                    <a:pt x="11880" y="1254"/>
                    <a:pt x="11855" y="953"/>
                  </a:cubicBezTo>
                  <a:cubicBezTo>
                    <a:pt x="11855" y="652"/>
                    <a:pt x="11805" y="402"/>
                    <a:pt x="11805" y="251"/>
                  </a:cubicBezTo>
                  <a:cubicBezTo>
                    <a:pt x="11780" y="76"/>
                    <a:pt x="11755" y="1"/>
                    <a:pt x="1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1677893" y="4172764"/>
              <a:ext cx="268668" cy="317510"/>
            </a:xfrm>
            <a:custGeom>
              <a:avLst/>
              <a:gdLst/>
              <a:ahLst/>
              <a:cxnLst/>
              <a:rect l="l" t="t" r="r" b="b"/>
              <a:pathLst>
                <a:path w="11304" h="13359" extrusionOk="0">
                  <a:moveTo>
                    <a:pt x="0" y="0"/>
                  </a:moveTo>
                  <a:cubicBezTo>
                    <a:pt x="0" y="0"/>
                    <a:pt x="25" y="101"/>
                    <a:pt x="25" y="276"/>
                  </a:cubicBezTo>
                  <a:cubicBezTo>
                    <a:pt x="50" y="426"/>
                    <a:pt x="75" y="677"/>
                    <a:pt x="150" y="978"/>
                  </a:cubicBezTo>
                  <a:cubicBezTo>
                    <a:pt x="201" y="1254"/>
                    <a:pt x="276" y="1604"/>
                    <a:pt x="401" y="1980"/>
                  </a:cubicBezTo>
                  <a:cubicBezTo>
                    <a:pt x="451" y="2181"/>
                    <a:pt x="501" y="2356"/>
                    <a:pt x="576" y="2557"/>
                  </a:cubicBezTo>
                  <a:cubicBezTo>
                    <a:pt x="627" y="2757"/>
                    <a:pt x="702" y="2958"/>
                    <a:pt x="752" y="3183"/>
                  </a:cubicBezTo>
                  <a:cubicBezTo>
                    <a:pt x="877" y="3584"/>
                    <a:pt x="1028" y="4010"/>
                    <a:pt x="1203" y="4436"/>
                  </a:cubicBezTo>
                  <a:cubicBezTo>
                    <a:pt x="1228" y="4537"/>
                    <a:pt x="1278" y="4637"/>
                    <a:pt x="1328" y="4737"/>
                  </a:cubicBezTo>
                  <a:cubicBezTo>
                    <a:pt x="1379" y="4863"/>
                    <a:pt x="1429" y="4963"/>
                    <a:pt x="1479" y="5088"/>
                  </a:cubicBezTo>
                  <a:cubicBezTo>
                    <a:pt x="1579" y="5314"/>
                    <a:pt x="1679" y="5539"/>
                    <a:pt x="1780" y="5765"/>
                  </a:cubicBezTo>
                  <a:cubicBezTo>
                    <a:pt x="2005" y="6216"/>
                    <a:pt x="2281" y="6617"/>
                    <a:pt x="2556" y="7068"/>
                  </a:cubicBezTo>
                  <a:cubicBezTo>
                    <a:pt x="2832" y="7519"/>
                    <a:pt x="3133" y="7945"/>
                    <a:pt x="3459" y="8346"/>
                  </a:cubicBezTo>
                  <a:cubicBezTo>
                    <a:pt x="4110" y="9223"/>
                    <a:pt x="4837" y="9975"/>
                    <a:pt x="5639" y="10677"/>
                  </a:cubicBezTo>
                  <a:cubicBezTo>
                    <a:pt x="6065" y="11028"/>
                    <a:pt x="6466" y="11329"/>
                    <a:pt x="6892" y="11604"/>
                  </a:cubicBezTo>
                  <a:cubicBezTo>
                    <a:pt x="7293" y="11880"/>
                    <a:pt x="7744" y="12131"/>
                    <a:pt x="8145" y="12356"/>
                  </a:cubicBezTo>
                  <a:cubicBezTo>
                    <a:pt x="8346" y="12457"/>
                    <a:pt x="8546" y="12557"/>
                    <a:pt x="8747" y="12632"/>
                  </a:cubicBezTo>
                  <a:cubicBezTo>
                    <a:pt x="8947" y="12707"/>
                    <a:pt x="9123" y="12807"/>
                    <a:pt x="9323" y="12858"/>
                  </a:cubicBezTo>
                  <a:cubicBezTo>
                    <a:pt x="9699" y="13008"/>
                    <a:pt x="10025" y="13108"/>
                    <a:pt x="10326" y="13183"/>
                  </a:cubicBezTo>
                  <a:cubicBezTo>
                    <a:pt x="10602" y="13259"/>
                    <a:pt x="10852" y="13284"/>
                    <a:pt x="11028" y="13334"/>
                  </a:cubicBezTo>
                  <a:cubicBezTo>
                    <a:pt x="11178" y="13359"/>
                    <a:pt x="11278" y="13359"/>
                    <a:pt x="11278" y="13359"/>
                  </a:cubicBezTo>
                  <a:cubicBezTo>
                    <a:pt x="11278" y="13359"/>
                    <a:pt x="11303" y="13259"/>
                    <a:pt x="11303" y="13108"/>
                  </a:cubicBezTo>
                  <a:cubicBezTo>
                    <a:pt x="11303" y="12933"/>
                    <a:pt x="11303" y="12682"/>
                    <a:pt x="11303" y="12381"/>
                  </a:cubicBezTo>
                  <a:cubicBezTo>
                    <a:pt x="11278" y="11780"/>
                    <a:pt x="11178" y="11003"/>
                    <a:pt x="11003" y="10126"/>
                  </a:cubicBezTo>
                  <a:cubicBezTo>
                    <a:pt x="10902" y="9675"/>
                    <a:pt x="10802" y="9223"/>
                    <a:pt x="10652" y="8747"/>
                  </a:cubicBezTo>
                  <a:cubicBezTo>
                    <a:pt x="10501" y="8296"/>
                    <a:pt x="10301" y="7795"/>
                    <a:pt x="10100" y="7319"/>
                  </a:cubicBezTo>
                  <a:cubicBezTo>
                    <a:pt x="9674" y="6366"/>
                    <a:pt x="9073" y="5414"/>
                    <a:pt x="8396" y="4512"/>
                  </a:cubicBezTo>
                  <a:cubicBezTo>
                    <a:pt x="8045" y="4086"/>
                    <a:pt x="7669" y="3634"/>
                    <a:pt x="7268" y="3233"/>
                  </a:cubicBezTo>
                  <a:cubicBezTo>
                    <a:pt x="6892" y="2832"/>
                    <a:pt x="6441" y="2482"/>
                    <a:pt x="5990" y="2131"/>
                  </a:cubicBezTo>
                  <a:cubicBezTo>
                    <a:pt x="5790" y="1980"/>
                    <a:pt x="5564" y="1805"/>
                    <a:pt x="5338" y="1655"/>
                  </a:cubicBezTo>
                  <a:cubicBezTo>
                    <a:pt x="5113" y="1504"/>
                    <a:pt x="4887" y="1379"/>
                    <a:pt x="4637" y="1228"/>
                  </a:cubicBezTo>
                  <a:cubicBezTo>
                    <a:pt x="4160" y="978"/>
                    <a:pt x="3684" y="752"/>
                    <a:pt x="3258" y="577"/>
                  </a:cubicBezTo>
                  <a:cubicBezTo>
                    <a:pt x="3033" y="502"/>
                    <a:pt x="2832" y="401"/>
                    <a:pt x="2607" y="351"/>
                  </a:cubicBezTo>
                  <a:cubicBezTo>
                    <a:pt x="2406" y="301"/>
                    <a:pt x="2206" y="251"/>
                    <a:pt x="2005" y="201"/>
                  </a:cubicBezTo>
                  <a:cubicBezTo>
                    <a:pt x="1629" y="126"/>
                    <a:pt x="1278" y="76"/>
                    <a:pt x="977" y="51"/>
                  </a:cubicBezTo>
                  <a:cubicBezTo>
                    <a:pt x="702" y="0"/>
                    <a:pt x="451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1526583" y="3829047"/>
              <a:ext cx="278793" cy="335977"/>
            </a:xfrm>
            <a:custGeom>
              <a:avLst/>
              <a:gdLst/>
              <a:ahLst/>
              <a:cxnLst/>
              <a:rect l="l" t="t" r="r" b="b"/>
              <a:pathLst>
                <a:path w="11730" h="14136" extrusionOk="0">
                  <a:moveTo>
                    <a:pt x="11554" y="0"/>
                  </a:moveTo>
                  <a:cubicBezTo>
                    <a:pt x="11554" y="0"/>
                    <a:pt x="11454" y="25"/>
                    <a:pt x="11303" y="75"/>
                  </a:cubicBezTo>
                  <a:cubicBezTo>
                    <a:pt x="11153" y="151"/>
                    <a:pt x="10902" y="226"/>
                    <a:pt x="10627" y="351"/>
                  </a:cubicBezTo>
                  <a:cubicBezTo>
                    <a:pt x="10326" y="476"/>
                    <a:pt x="10025" y="627"/>
                    <a:pt x="9674" y="802"/>
                  </a:cubicBezTo>
                  <a:cubicBezTo>
                    <a:pt x="9349" y="978"/>
                    <a:pt x="8973" y="1178"/>
                    <a:pt x="8547" y="1404"/>
                  </a:cubicBezTo>
                  <a:cubicBezTo>
                    <a:pt x="8171" y="1629"/>
                    <a:pt x="7745" y="1880"/>
                    <a:pt x="7369" y="2156"/>
                  </a:cubicBezTo>
                  <a:cubicBezTo>
                    <a:pt x="6968" y="2431"/>
                    <a:pt x="6541" y="2707"/>
                    <a:pt x="6140" y="3033"/>
                  </a:cubicBezTo>
                  <a:cubicBezTo>
                    <a:pt x="5739" y="3359"/>
                    <a:pt x="5338" y="3709"/>
                    <a:pt x="4937" y="4085"/>
                  </a:cubicBezTo>
                  <a:cubicBezTo>
                    <a:pt x="4536" y="4461"/>
                    <a:pt x="4161" y="4862"/>
                    <a:pt x="3810" y="5263"/>
                  </a:cubicBezTo>
                  <a:cubicBezTo>
                    <a:pt x="3058" y="6090"/>
                    <a:pt x="2406" y="6993"/>
                    <a:pt x="1830" y="7945"/>
                  </a:cubicBezTo>
                  <a:cubicBezTo>
                    <a:pt x="1554" y="8421"/>
                    <a:pt x="1328" y="8897"/>
                    <a:pt x="1103" y="9374"/>
                  </a:cubicBezTo>
                  <a:cubicBezTo>
                    <a:pt x="877" y="9875"/>
                    <a:pt x="702" y="10351"/>
                    <a:pt x="551" y="10802"/>
                  </a:cubicBezTo>
                  <a:cubicBezTo>
                    <a:pt x="401" y="11253"/>
                    <a:pt x="276" y="11679"/>
                    <a:pt x="201" y="12080"/>
                  </a:cubicBezTo>
                  <a:cubicBezTo>
                    <a:pt x="125" y="12481"/>
                    <a:pt x="75" y="12832"/>
                    <a:pt x="50" y="13133"/>
                  </a:cubicBezTo>
                  <a:cubicBezTo>
                    <a:pt x="0" y="13434"/>
                    <a:pt x="25" y="13709"/>
                    <a:pt x="0" y="13860"/>
                  </a:cubicBezTo>
                  <a:cubicBezTo>
                    <a:pt x="0" y="14035"/>
                    <a:pt x="0" y="14136"/>
                    <a:pt x="0" y="14136"/>
                  </a:cubicBezTo>
                  <a:cubicBezTo>
                    <a:pt x="0" y="14136"/>
                    <a:pt x="100" y="14136"/>
                    <a:pt x="276" y="14110"/>
                  </a:cubicBezTo>
                  <a:cubicBezTo>
                    <a:pt x="426" y="14060"/>
                    <a:pt x="702" y="14035"/>
                    <a:pt x="1003" y="13960"/>
                  </a:cubicBezTo>
                  <a:cubicBezTo>
                    <a:pt x="1579" y="13835"/>
                    <a:pt x="2381" y="13534"/>
                    <a:pt x="3258" y="13183"/>
                  </a:cubicBezTo>
                  <a:cubicBezTo>
                    <a:pt x="3684" y="13008"/>
                    <a:pt x="4135" y="12807"/>
                    <a:pt x="4562" y="12557"/>
                  </a:cubicBezTo>
                  <a:cubicBezTo>
                    <a:pt x="5013" y="12331"/>
                    <a:pt x="5464" y="12030"/>
                    <a:pt x="5915" y="11704"/>
                  </a:cubicBezTo>
                  <a:cubicBezTo>
                    <a:pt x="6366" y="11404"/>
                    <a:pt x="6817" y="11053"/>
                    <a:pt x="7243" y="10652"/>
                  </a:cubicBezTo>
                  <a:cubicBezTo>
                    <a:pt x="7669" y="10276"/>
                    <a:pt x="8095" y="9850"/>
                    <a:pt x="8471" y="9424"/>
                  </a:cubicBezTo>
                  <a:cubicBezTo>
                    <a:pt x="8872" y="8973"/>
                    <a:pt x="9248" y="8496"/>
                    <a:pt x="9574" y="8020"/>
                  </a:cubicBezTo>
                  <a:cubicBezTo>
                    <a:pt x="9925" y="7544"/>
                    <a:pt x="10226" y="7018"/>
                    <a:pt x="10476" y="6516"/>
                  </a:cubicBezTo>
                  <a:cubicBezTo>
                    <a:pt x="10752" y="5990"/>
                    <a:pt x="10978" y="5489"/>
                    <a:pt x="11153" y="4963"/>
                  </a:cubicBezTo>
                  <a:cubicBezTo>
                    <a:pt x="11328" y="4436"/>
                    <a:pt x="11454" y="3935"/>
                    <a:pt x="11554" y="3459"/>
                  </a:cubicBezTo>
                  <a:cubicBezTo>
                    <a:pt x="11604" y="3208"/>
                    <a:pt x="11654" y="2983"/>
                    <a:pt x="11679" y="2757"/>
                  </a:cubicBezTo>
                  <a:cubicBezTo>
                    <a:pt x="11704" y="2531"/>
                    <a:pt x="11729" y="2306"/>
                    <a:pt x="11729" y="2080"/>
                  </a:cubicBezTo>
                  <a:cubicBezTo>
                    <a:pt x="11729" y="1654"/>
                    <a:pt x="11729" y="1303"/>
                    <a:pt x="11704" y="978"/>
                  </a:cubicBezTo>
                  <a:cubicBezTo>
                    <a:pt x="11679" y="677"/>
                    <a:pt x="11629" y="426"/>
                    <a:pt x="11629" y="251"/>
                  </a:cubicBezTo>
                  <a:cubicBezTo>
                    <a:pt x="11579" y="100"/>
                    <a:pt x="11554" y="0"/>
                    <a:pt x="1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1299023" y="4221608"/>
              <a:ext cx="316322" cy="278199"/>
            </a:xfrm>
            <a:custGeom>
              <a:avLst/>
              <a:gdLst/>
              <a:ahLst/>
              <a:cxnLst/>
              <a:rect l="l" t="t" r="r" b="b"/>
              <a:pathLst>
                <a:path w="13309" h="11705" extrusionOk="0">
                  <a:moveTo>
                    <a:pt x="2005" y="1"/>
                  </a:moveTo>
                  <a:cubicBezTo>
                    <a:pt x="1604" y="1"/>
                    <a:pt x="1253" y="1"/>
                    <a:pt x="952" y="51"/>
                  </a:cubicBezTo>
                  <a:cubicBezTo>
                    <a:pt x="677" y="76"/>
                    <a:pt x="426" y="126"/>
                    <a:pt x="251" y="126"/>
                  </a:cubicBezTo>
                  <a:cubicBezTo>
                    <a:pt x="75" y="176"/>
                    <a:pt x="0" y="201"/>
                    <a:pt x="0" y="201"/>
                  </a:cubicBezTo>
                  <a:cubicBezTo>
                    <a:pt x="0" y="201"/>
                    <a:pt x="25" y="276"/>
                    <a:pt x="75" y="452"/>
                  </a:cubicBezTo>
                  <a:cubicBezTo>
                    <a:pt x="125" y="602"/>
                    <a:pt x="201" y="853"/>
                    <a:pt x="326" y="1128"/>
                  </a:cubicBezTo>
                  <a:cubicBezTo>
                    <a:pt x="426" y="1404"/>
                    <a:pt x="577" y="1705"/>
                    <a:pt x="777" y="2056"/>
                  </a:cubicBezTo>
                  <a:cubicBezTo>
                    <a:pt x="852" y="2231"/>
                    <a:pt x="978" y="2407"/>
                    <a:pt x="1078" y="2607"/>
                  </a:cubicBezTo>
                  <a:cubicBezTo>
                    <a:pt x="1153" y="2782"/>
                    <a:pt x="1253" y="2983"/>
                    <a:pt x="1354" y="3184"/>
                  </a:cubicBezTo>
                  <a:cubicBezTo>
                    <a:pt x="1579" y="3559"/>
                    <a:pt x="1780" y="3935"/>
                    <a:pt x="2030" y="4311"/>
                  </a:cubicBezTo>
                  <a:cubicBezTo>
                    <a:pt x="2281" y="4687"/>
                    <a:pt x="2582" y="5113"/>
                    <a:pt x="2882" y="5514"/>
                  </a:cubicBezTo>
                  <a:cubicBezTo>
                    <a:pt x="3183" y="5915"/>
                    <a:pt x="3534" y="6266"/>
                    <a:pt x="3860" y="6667"/>
                  </a:cubicBezTo>
                  <a:cubicBezTo>
                    <a:pt x="4211" y="7043"/>
                    <a:pt x="4587" y="7419"/>
                    <a:pt x="4988" y="7770"/>
                  </a:cubicBezTo>
                  <a:cubicBezTo>
                    <a:pt x="5364" y="8121"/>
                    <a:pt x="5765" y="8447"/>
                    <a:pt x="6191" y="8773"/>
                  </a:cubicBezTo>
                  <a:cubicBezTo>
                    <a:pt x="6617" y="9073"/>
                    <a:pt x="7043" y="9374"/>
                    <a:pt x="7494" y="9650"/>
                  </a:cubicBezTo>
                  <a:cubicBezTo>
                    <a:pt x="8371" y="10176"/>
                    <a:pt x="9273" y="10627"/>
                    <a:pt x="10100" y="10928"/>
                  </a:cubicBezTo>
                  <a:cubicBezTo>
                    <a:pt x="10953" y="11254"/>
                    <a:pt x="11729" y="11479"/>
                    <a:pt x="12331" y="11580"/>
                  </a:cubicBezTo>
                  <a:cubicBezTo>
                    <a:pt x="12607" y="11630"/>
                    <a:pt x="12882" y="11655"/>
                    <a:pt x="13033" y="11680"/>
                  </a:cubicBezTo>
                  <a:cubicBezTo>
                    <a:pt x="13208" y="11705"/>
                    <a:pt x="13308" y="11705"/>
                    <a:pt x="13308" y="11705"/>
                  </a:cubicBezTo>
                  <a:cubicBezTo>
                    <a:pt x="13308" y="11705"/>
                    <a:pt x="13308" y="11605"/>
                    <a:pt x="13308" y="11454"/>
                  </a:cubicBezTo>
                  <a:cubicBezTo>
                    <a:pt x="13283" y="11279"/>
                    <a:pt x="13283" y="11028"/>
                    <a:pt x="13258" y="10727"/>
                  </a:cubicBezTo>
                  <a:cubicBezTo>
                    <a:pt x="13233" y="10427"/>
                    <a:pt x="13158" y="10076"/>
                    <a:pt x="13083" y="9675"/>
                  </a:cubicBezTo>
                  <a:cubicBezTo>
                    <a:pt x="13008" y="9299"/>
                    <a:pt x="12882" y="8873"/>
                    <a:pt x="12732" y="8447"/>
                  </a:cubicBezTo>
                  <a:cubicBezTo>
                    <a:pt x="12582" y="7996"/>
                    <a:pt x="12406" y="7544"/>
                    <a:pt x="12181" y="7068"/>
                  </a:cubicBezTo>
                  <a:cubicBezTo>
                    <a:pt x="11955" y="6617"/>
                    <a:pt x="11679" y="6141"/>
                    <a:pt x="11404" y="5690"/>
                  </a:cubicBezTo>
                  <a:cubicBezTo>
                    <a:pt x="11103" y="5214"/>
                    <a:pt x="10752" y="4762"/>
                    <a:pt x="10376" y="4336"/>
                  </a:cubicBezTo>
                  <a:cubicBezTo>
                    <a:pt x="10000" y="3910"/>
                    <a:pt x="9599" y="3509"/>
                    <a:pt x="9173" y="3108"/>
                  </a:cubicBezTo>
                  <a:cubicBezTo>
                    <a:pt x="8747" y="2732"/>
                    <a:pt x="8271" y="2356"/>
                    <a:pt x="7820" y="2031"/>
                  </a:cubicBezTo>
                  <a:cubicBezTo>
                    <a:pt x="7344" y="1705"/>
                    <a:pt x="6842" y="1429"/>
                    <a:pt x="6341" y="1178"/>
                  </a:cubicBezTo>
                  <a:cubicBezTo>
                    <a:pt x="5815" y="928"/>
                    <a:pt x="5338" y="702"/>
                    <a:pt x="4812" y="527"/>
                  </a:cubicBezTo>
                  <a:cubicBezTo>
                    <a:pt x="4286" y="351"/>
                    <a:pt x="3785" y="226"/>
                    <a:pt x="3308" y="126"/>
                  </a:cubicBezTo>
                  <a:cubicBezTo>
                    <a:pt x="3058" y="76"/>
                    <a:pt x="2832" y="51"/>
                    <a:pt x="2632" y="26"/>
                  </a:cubicBezTo>
                  <a:cubicBezTo>
                    <a:pt x="2406" y="1"/>
                    <a:pt x="2206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1184650" y="3876108"/>
              <a:ext cx="247824" cy="357416"/>
            </a:xfrm>
            <a:custGeom>
              <a:avLst/>
              <a:gdLst/>
              <a:ahLst/>
              <a:cxnLst/>
              <a:rect l="l" t="t" r="r" b="b"/>
              <a:pathLst>
                <a:path w="10427" h="15038" extrusionOk="0">
                  <a:moveTo>
                    <a:pt x="10276" y="0"/>
                  </a:moveTo>
                  <a:cubicBezTo>
                    <a:pt x="10276" y="0"/>
                    <a:pt x="10176" y="25"/>
                    <a:pt x="10025" y="75"/>
                  </a:cubicBezTo>
                  <a:cubicBezTo>
                    <a:pt x="9850" y="125"/>
                    <a:pt x="9599" y="201"/>
                    <a:pt x="9323" y="326"/>
                  </a:cubicBezTo>
                  <a:cubicBezTo>
                    <a:pt x="9048" y="426"/>
                    <a:pt x="8722" y="577"/>
                    <a:pt x="8346" y="777"/>
                  </a:cubicBezTo>
                  <a:cubicBezTo>
                    <a:pt x="7995" y="952"/>
                    <a:pt x="7619" y="1178"/>
                    <a:pt x="7218" y="1404"/>
                  </a:cubicBezTo>
                  <a:cubicBezTo>
                    <a:pt x="6842" y="1679"/>
                    <a:pt x="6441" y="1955"/>
                    <a:pt x="6040" y="2256"/>
                  </a:cubicBezTo>
                  <a:cubicBezTo>
                    <a:pt x="5639" y="2582"/>
                    <a:pt x="5238" y="2907"/>
                    <a:pt x="4837" y="3283"/>
                  </a:cubicBezTo>
                  <a:cubicBezTo>
                    <a:pt x="4060" y="4035"/>
                    <a:pt x="3358" y="4887"/>
                    <a:pt x="2732" y="5815"/>
                  </a:cubicBezTo>
                  <a:cubicBezTo>
                    <a:pt x="2080" y="6742"/>
                    <a:pt x="1529" y="7745"/>
                    <a:pt x="1128" y="8747"/>
                  </a:cubicBezTo>
                  <a:cubicBezTo>
                    <a:pt x="702" y="9750"/>
                    <a:pt x="401" y="10752"/>
                    <a:pt x="226" y="11679"/>
                  </a:cubicBezTo>
                  <a:cubicBezTo>
                    <a:pt x="50" y="12607"/>
                    <a:pt x="0" y="13434"/>
                    <a:pt x="0" y="14035"/>
                  </a:cubicBezTo>
                  <a:cubicBezTo>
                    <a:pt x="0" y="14336"/>
                    <a:pt x="25" y="14612"/>
                    <a:pt x="25" y="14762"/>
                  </a:cubicBezTo>
                  <a:cubicBezTo>
                    <a:pt x="50" y="14938"/>
                    <a:pt x="50" y="15038"/>
                    <a:pt x="50" y="15038"/>
                  </a:cubicBezTo>
                  <a:cubicBezTo>
                    <a:pt x="50" y="15038"/>
                    <a:pt x="150" y="15013"/>
                    <a:pt x="326" y="14988"/>
                  </a:cubicBezTo>
                  <a:cubicBezTo>
                    <a:pt x="476" y="14938"/>
                    <a:pt x="752" y="14862"/>
                    <a:pt x="1028" y="14762"/>
                  </a:cubicBezTo>
                  <a:cubicBezTo>
                    <a:pt x="1604" y="14562"/>
                    <a:pt x="2381" y="14236"/>
                    <a:pt x="3183" y="13760"/>
                  </a:cubicBezTo>
                  <a:cubicBezTo>
                    <a:pt x="3985" y="13283"/>
                    <a:pt x="4862" y="12682"/>
                    <a:pt x="5664" y="11930"/>
                  </a:cubicBezTo>
                  <a:cubicBezTo>
                    <a:pt x="6466" y="11203"/>
                    <a:pt x="7218" y="10326"/>
                    <a:pt x="7870" y="9374"/>
                  </a:cubicBezTo>
                  <a:cubicBezTo>
                    <a:pt x="8521" y="8421"/>
                    <a:pt x="9073" y="7394"/>
                    <a:pt x="9474" y="6366"/>
                  </a:cubicBezTo>
                  <a:cubicBezTo>
                    <a:pt x="9674" y="5865"/>
                    <a:pt x="9875" y="5364"/>
                    <a:pt x="10000" y="4837"/>
                  </a:cubicBezTo>
                  <a:cubicBezTo>
                    <a:pt x="10125" y="4336"/>
                    <a:pt x="10226" y="3835"/>
                    <a:pt x="10276" y="3384"/>
                  </a:cubicBezTo>
                  <a:cubicBezTo>
                    <a:pt x="10351" y="2907"/>
                    <a:pt x="10401" y="2456"/>
                    <a:pt x="10401" y="2055"/>
                  </a:cubicBezTo>
                  <a:cubicBezTo>
                    <a:pt x="10426" y="1654"/>
                    <a:pt x="10426" y="1303"/>
                    <a:pt x="10401" y="978"/>
                  </a:cubicBezTo>
                  <a:cubicBezTo>
                    <a:pt x="10376" y="677"/>
                    <a:pt x="10351" y="426"/>
                    <a:pt x="10326" y="251"/>
                  </a:cubicBezTo>
                  <a:cubicBezTo>
                    <a:pt x="10301" y="100"/>
                    <a:pt x="10276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2017806" y="4040658"/>
              <a:ext cx="147763" cy="126300"/>
            </a:xfrm>
            <a:custGeom>
              <a:avLst/>
              <a:gdLst/>
              <a:ahLst/>
              <a:cxnLst/>
              <a:rect l="l" t="t" r="r" b="b"/>
              <a:pathLst>
                <a:path w="6217" h="5314" extrusionOk="0">
                  <a:moveTo>
                    <a:pt x="5617" y="1"/>
                  </a:moveTo>
                  <a:cubicBezTo>
                    <a:pt x="5526" y="1"/>
                    <a:pt x="5432" y="36"/>
                    <a:pt x="5348" y="120"/>
                  </a:cubicBezTo>
                  <a:cubicBezTo>
                    <a:pt x="3744" y="1699"/>
                    <a:pt x="2015" y="3152"/>
                    <a:pt x="336" y="4606"/>
                  </a:cubicBezTo>
                  <a:cubicBezTo>
                    <a:pt x="0" y="4882"/>
                    <a:pt x="302" y="5314"/>
                    <a:pt x="641" y="5314"/>
                  </a:cubicBezTo>
                  <a:cubicBezTo>
                    <a:pt x="732" y="5314"/>
                    <a:pt x="827" y="5282"/>
                    <a:pt x="912" y="5207"/>
                  </a:cubicBezTo>
                  <a:cubicBezTo>
                    <a:pt x="2616" y="3729"/>
                    <a:pt x="4321" y="2300"/>
                    <a:pt x="5925" y="721"/>
                  </a:cubicBezTo>
                  <a:cubicBezTo>
                    <a:pt x="6217" y="429"/>
                    <a:pt x="5934" y="1"/>
                    <a:pt x="5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1505809" y="4169294"/>
              <a:ext cx="151542" cy="159171"/>
            </a:xfrm>
            <a:custGeom>
              <a:avLst/>
              <a:gdLst/>
              <a:ahLst/>
              <a:cxnLst/>
              <a:rect l="l" t="t" r="r" b="b"/>
              <a:pathLst>
                <a:path w="6376" h="6697" extrusionOk="0">
                  <a:moveTo>
                    <a:pt x="570" y="0"/>
                  </a:moveTo>
                  <a:cubicBezTo>
                    <a:pt x="272" y="0"/>
                    <a:pt x="1" y="419"/>
                    <a:pt x="248" y="723"/>
                  </a:cubicBezTo>
                  <a:cubicBezTo>
                    <a:pt x="1852" y="2803"/>
                    <a:pt x="3531" y="4808"/>
                    <a:pt x="5461" y="6588"/>
                  </a:cubicBezTo>
                  <a:cubicBezTo>
                    <a:pt x="5548" y="6664"/>
                    <a:pt x="5645" y="6696"/>
                    <a:pt x="5739" y="6696"/>
                  </a:cubicBezTo>
                  <a:cubicBezTo>
                    <a:pt x="6076" y="6696"/>
                    <a:pt x="6376" y="6280"/>
                    <a:pt x="6062" y="5986"/>
                  </a:cubicBezTo>
                  <a:cubicBezTo>
                    <a:pt x="4107" y="4207"/>
                    <a:pt x="2453" y="2227"/>
                    <a:pt x="849" y="146"/>
                  </a:cubicBezTo>
                  <a:cubicBezTo>
                    <a:pt x="764" y="43"/>
                    <a:pt x="666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1398732" y="4029059"/>
              <a:ext cx="102747" cy="160312"/>
            </a:xfrm>
            <a:custGeom>
              <a:avLst/>
              <a:gdLst/>
              <a:ahLst/>
              <a:cxnLst/>
              <a:rect l="l" t="t" r="r" b="b"/>
              <a:pathLst>
                <a:path w="4323" h="6745" extrusionOk="0">
                  <a:moveTo>
                    <a:pt x="3816" y="0"/>
                  </a:moveTo>
                  <a:cubicBezTo>
                    <a:pt x="3649" y="0"/>
                    <a:pt x="3478" y="85"/>
                    <a:pt x="3399" y="282"/>
                  </a:cubicBezTo>
                  <a:cubicBezTo>
                    <a:pt x="2547" y="2337"/>
                    <a:pt x="1369" y="4242"/>
                    <a:pt x="191" y="6122"/>
                  </a:cubicBezTo>
                  <a:cubicBezTo>
                    <a:pt x="0" y="6451"/>
                    <a:pt x="290" y="6745"/>
                    <a:pt x="577" y="6745"/>
                  </a:cubicBezTo>
                  <a:cubicBezTo>
                    <a:pt x="705" y="6745"/>
                    <a:pt x="833" y="6687"/>
                    <a:pt x="918" y="6548"/>
                  </a:cubicBezTo>
                  <a:cubicBezTo>
                    <a:pt x="2146" y="4593"/>
                    <a:pt x="3324" y="2638"/>
                    <a:pt x="4201" y="508"/>
                  </a:cubicBezTo>
                  <a:cubicBezTo>
                    <a:pt x="4323" y="203"/>
                    <a:pt x="4075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1866424" y="4157671"/>
              <a:ext cx="125516" cy="137851"/>
            </a:xfrm>
            <a:custGeom>
              <a:avLst/>
              <a:gdLst/>
              <a:ahLst/>
              <a:cxnLst/>
              <a:rect l="l" t="t" r="r" b="b"/>
              <a:pathLst>
                <a:path w="5281" h="5800" extrusionOk="0">
                  <a:moveTo>
                    <a:pt x="637" y="0"/>
                  </a:moveTo>
                  <a:cubicBezTo>
                    <a:pt x="300" y="0"/>
                    <a:pt x="0" y="417"/>
                    <a:pt x="314" y="711"/>
                  </a:cubicBezTo>
                  <a:cubicBezTo>
                    <a:pt x="1918" y="2139"/>
                    <a:pt x="3020" y="3944"/>
                    <a:pt x="4324" y="5623"/>
                  </a:cubicBezTo>
                  <a:cubicBezTo>
                    <a:pt x="4419" y="5748"/>
                    <a:pt x="4549" y="5799"/>
                    <a:pt x="4677" y="5799"/>
                  </a:cubicBezTo>
                  <a:cubicBezTo>
                    <a:pt x="4985" y="5799"/>
                    <a:pt x="5281" y="5498"/>
                    <a:pt x="5051" y="5197"/>
                  </a:cubicBezTo>
                  <a:cubicBezTo>
                    <a:pt x="3697" y="3467"/>
                    <a:pt x="2569" y="1613"/>
                    <a:pt x="915" y="109"/>
                  </a:cubicBezTo>
                  <a:cubicBezTo>
                    <a:pt x="828" y="33"/>
                    <a:pt x="731" y="0"/>
                    <a:pt x="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1921710" y="425902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81"/>
                    <a:pt x="2374" y="5"/>
                  </a:cubicBezTo>
                  <a:cubicBezTo>
                    <a:pt x="2327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1567869" y="4287019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0"/>
                  </a:moveTo>
                  <a:cubicBezTo>
                    <a:pt x="279" y="0"/>
                    <a:pt x="1" y="3138"/>
                    <a:pt x="2549" y="3138"/>
                  </a:cubicBezTo>
                  <a:cubicBezTo>
                    <a:pt x="4454" y="3138"/>
                    <a:pt x="4679" y="56"/>
                    <a:pt x="2398" y="5"/>
                  </a:cubicBezTo>
                  <a:cubicBezTo>
                    <a:pt x="2351" y="2"/>
                    <a:pt x="2305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1432626" y="399690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59" y="1"/>
                  </a:moveTo>
                  <a:cubicBezTo>
                    <a:pt x="256" y="1"/>
                    <a:pt x="1" y="3139"/>
                    <a:pt x="2525" y="3139"/>
                  </a:cubicBezTo>
                  <a:cubicBezTo>
                    <a:pt x="4454" y="3139"/>
                    <a:pt x="4680" y="56"/>
                    <a:pt x="2399" y="6"/>
                  </a:cubicBezTo>
                  <a:cubicBezTo>
                    <a:pt x="2352" y="2"/>
                    <a:pt x="2305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1869062" y="4215547"/>
              <a:ext cx="82854" cy="56115"/>
            </a:xfrm>
            <a:custGeom>
              <a:avLst/>
              <a:gdLst/>
              <a:ahLst/>
              <a:cxnLst/>
              <a:rect l="l" t="t" r="r" b="b"/>
              <a:pathLst>
                <a:path w="3486" h="2361" extrusionOk="0">
                  <a:moveTo>
                    <a:pt x="1666" y="0"/>
                  </a:moveTo>
                  <a:cubicBezTo>
                    <a:pt x="192" y="0"/>
                    <a:pt x="0" y="2336"/>
                    <a:pt x="1882" y="2361"/>
                  </a:cubicBezTo>
                  <a:cubicBezTo>
                    <a:pt x="3310" y="2361"/>
                    <a:pt x="3486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1573003" y="4215547"/>
              <a:ext cx="83448" cy="56115"/>
            </a:xfrm>
            <a:custGeom>
              <a:avLst/>
              <a:gdLst/>
              <a:ahLst/>
              <a:cxnLst/>
              <a:rect l="l" t="t" r="r" b="b"/>
              <a:pathLst>
                <a:path w="3511" h="2361" extrusionOk="0">
                  <a:moveTo>
                    <a:pt x="1666" y="0"/>
                  </a:moveTo>
                  <a:cubicBezTo>
                    <a:pt x="191" y="0"/>
                    <a:pt x="0" y="2336"/>
                    <a:pt x="1907" y="2361"/>
                  </a:cubicBezTo>
                  <a:cubicBezTo>
                    <a:pt x="3335" y="2361"/>
                    <a:pt x="3511" y="55"/>
                    <a:pt x="1781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1387133" y="4075550"/>
              <a:ext cx="83234" cy="5554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7" y="1"/>
                  </a:moveTo>
                  <a:cubicBezTo>
                    <a:pt x="192" y="1"/>
                    <a:pt x="0" y="2336"/>
                    <a:pt x="1882" y="2336"/>
                  </a:cubicBezTo>
                  <a:cubicBezTo>
                    <a:pt x="1890" y="2336"/>
                    <a:pt x="1897" y="2336"/>
                    <a:pt x="1905" y="2336"/>
                  </a:cubicBezTo>
                  <a:cubicBezTo>
                    <a:pt x="3313" y="2336"/>
                    <a:pt x="3502" y="30"/>
                    <a:pt x="1782" y="5"/>
                  </a:cubicBezTo>
                  <a:cubicBezTo>
                    <a:pt x="1743" y="2"/>
                    <a:pt x="170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2095885" y="4001036"/>
              <a:ext cx="110994" cy="74654"/>
            </a:xfrm>
            <a:custGeom>
              <a:avLst/>
              <a:gdLst/>
              <a:ahLst/>
              <a:cxnLst/>
              <a:rect l="l" t="t" r="r" b="b"/>
              <a:pathLst>
                <a:path w="4670" h="3141" extrusionOk="0">
                  <a:moveTo>
                    <a:pt x="2203" y="1"/>
                  </a:moveTo>
                  <a:cubicBezTo>
                    <a:pt x="244" y="1"/>
                    <a:pt x="0" y="3116"/>
                    <a:pt x="2514" y="3140"/>
                  </a:cubicBezTo>
                  <a:cubicBezTo>
                    <a:pt x="4419" y="3140"/>
                    <a:pt x="4670" y="57"/>
                    <a:pt x="2364" y="7"/>
                  </a:cubicBezTo>
                  <a:cubicBezTo>
                    <a:pt x="2309" y="3"/>
                    <a:pt x="2256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2038841" y="4047551"/>
              <a:ext cx="83448" cy="56139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66" y="1"/>
                  </a:moveTo>
                  <a:cubicBezTo>
                    <a:pt x="191" y="1"/>
                    <a:pt x="1" y="2337"/>
                    <a:pt x="1907" y="2361"/>
                  </a:cubicBezTo>
                  <a:cubicBezTo>
                    <a:pt x="3335" y="2361"/>
                    <a:pt x="3511" y="55"/>
                    <a:pt x="1782" y="5"/>
                  </a:cubicBezTo>
                  <a:cubicBezTo>
                    <a:pt x="1742" y="2"/>
                    <a:pt x="1704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948153" y="3917680"/>
              <a:ext cx="211483" cy="380779"/>
            </a:xfrm>
            <a:custGeom>
              <a:avLst/>
              <a:gdLst/>
              <a:ahLst/>
              <a:cxnLst/>
              <a:rect l="l" t="t" r="r" b="b"/>
              <a:pathLst>
                <a:path w="8898" h="16021" extrusionOk="0">
                  <a:moveTo>
                    <a:pt x="4239" y="1"/>
                  </a:moveTo>
                  <a:cubicBezTo>
                    <a:pt x="3672" y="1"/>
                    <a:pt x="3052" y="99"/>
                    <a:pt x="2431" y="381"/>
                  </a:cubicBezTo>
                  <a:cubicBezTo>
                    <a:pt x="2005" y="582"/>
                    <a:pt x="1629" y="858"/>
                    <a:pt x="1328" y="1183"/>
                  </a:cubicBezTo>
                  <a:cubicBezTo>
                    <a:pt x="1003" y="1484"/>
                    <a:pt x="777" y="1860"/>
                    <a:pt x="602" y="2186"/>
                  </a:cubicBezTo>
                  <a:cubicBezTo>
                    <a:pt x="251" y="2888"/>
                    <a:pt x="125" y="3564"/>
                    <a:pt x="50" y="4166"/>
                  </a:cubicBezTo>
                  <a:cubicBezTo>
                    <a:pt x="0" y="4767"/>
                    <a:pt x="0" y="5344"/>
                    <a:pt x="25" y="5895"/>
                  </a:cubicBezTo>
                  <a:cubicBezTo>
                    <a:pt x="100" y="6973"/>
                    <a:pt x="301" y="7950"/>
                    <a:pt x="552" y="8853"/>
                  </a:cubicBezTo>
                  <a:cubicBezTo>
                    <a:pt x="802" y="9755"/>
                    <a:pt x="1078" y="10557"/>
                    <a:pt x="1354" y="11309"/>
                  </a:cubicBezTo>
                  <a:cubicBezTo>
                    <a:pt x="1930" y="12788"/>
                    <a:pt x="2557" y="13965"/>
                    <a:pt x="3008" y="14767"/>
                  </a:cubicBezTo>
                  <a:cubicBezTo>
                    <a:pt x="3233" y="15194"/>
                    <a:pt x="3434" y="15494"/>
                    <a:pt x="3559" y="15695"/>
                  </a:cubicBezTo>
                  <a:cubicBezTo>
                    <a:pt x="3684" y="15920"/>
                    <a:pt x="3760" y="16021"/>
                    <a:pt x="3760" y="16021"/>
                  </a:cubicBezTo>
                  <a:cubicBezTo>
                    <a:pt x="3760" y="16021"/>
                    <a:pt x="3760" y="15895"/>
                    <a:pt x="3734" y="15645"/>
                  </a:cubicBezTo>
                  <a:cubicBezTo>
                    <a:pt x="3734" y="15394"/>
                    <a:pt x="3709" y="15018"/>
                    <a:pt x="3659" y="14567"/>
                  </a:cubicBezTo>
                  <a:cubicBezTo>
                    <a:pt x="3609" y="14116"/>
                    <a:pt x="3559" y="13564"/>
                    <a:pt x="3509" y="12938"/>
                  </a:cubicBezTo>
                  <a:cubicBezTo>
                    <a:pt x="3434" y="12311"/>
                    <a:pt x="3359" y="11610"/>
                    <a:pt x="3283" y="10833"/>
                  </a:cubicBezTo>
                  <a:cubicBezTo>
                    <a:pt x="3208" y="10081"/>
                    <a:pt x="3133" y="9279"/>
                    <a:pt x="3058" y="8427"/>
                  </a:cubicBezTo>
                  <a:cubicBezTo>
                    <a:pt x="3008" y="7574"/>
                    <a:pt x="2983" y="6697"/>
                    <a:pt x="3033" y="5845"/>
                  </a:cubicBezTo>
                  <a:cubicBezTo>
                    <a:pt x="3058" y="5419"/>
                    <a:pt x="3083" y="4993"/>
                    <a:pt x="3183" y="4617"/>
                  </a:cubicBezTo>
                  <a:cubicBezTo>
                    <a:pt x="3258" y="4241"/>
                    <a:pt x="3359" y="3915"/>
                    <a:pt x="3484" y="3715"/>
                  </a:cubicBezTo>
                  <a:cubicBezTo>
                    <a:pt x="3634" y="3514"/>
                    <a:pt x="3709" y="3464"/>
                    <a:pt x="3810" y="3414"/>
                  </a:cubicBezTo>
                  <a:cubicBezTo>
                    <a:pt x="3892" y="3373"/>
                    <a:pt x="4074" y="3332"/>
                    <a:pt x="4315" y="3332"/>
                  </a:cubicBezTo>
                  <a:cubicBezTo>
                    <a:pt x="4369" y="3332"/>
                    <a:pt x="4427" y="3334"/>
                    <a:pt x="4486" y="3339"/>
                  </a:cubicBezTo>
                  <a:cubicBezTo>
                    <a:pt x="4562" y="3364"/>
                    <a:pt x="4637" y="3364"/>
                    <a:pt x="4737" y="3389"/>
                  </a:cubicBezTo>
                  <a:lnTo>
                    <a:pt x="4837" y="3389"/>
                  </a:lnTo>
                  <a:lnTo>
                    <a:pt x="4937" y="3414"/>
                  </a:lnTo>
                  <a:lnTo>
                    <a:pt x="4988" y="3439"/>
                  </a:lnTo>
                  <a:lnTo>
                    <a:pt x="5038" y="3439"/>
                  </a:lnTo>
                  <a:lnTo>
                    <a:pt x="5113" y="3464"/>
                  </a:lnTo>
                  <a:cubicBezTo>
                    <a:pt x="5163" y="3489"/>
                    <a:pt x="5213" y="3514"/>
                    <a:pt x="5238" y="3539"/>
                  </a:cubicBezTo>
                  <a:cubicBezTo>
                    <a:pt x="5389" y="3615"/>
                    <a:pt x="5464" y="3690"/>
                    <a:pt x="5589" y="3890"/>
                  </a:cubicBezTo>
                  <a:cubicBezTo>
                    <a:pt x="5689" y="4091"/>
                    <a:pt x="5765" y="4417"/>
                    <a:pt x="5815" y="4792"/>
                  </a:cubicBezTo>
                  <a:cubicBezTo>
                    <a:pt x="5840" y="5168"/>
                    <a:pt x="5840" y="5569"/>
                    <a:pt x="5815" y="5996"/>
                  </a:cubicBezTo>
                  <a:cubicBezTo>
                    <a:pt x="5740" y="6848"/>
                    <a:pt x="5589" y="7725"/>
                    <a:pt x="5414" y="8552"/>
                  </a:cubicBezTo>
                  <a:cubicBezTo>
                    <a:pt x="5238" y="9379"/>
                    <a:pt x="5063" y="10181"/>
                    <a:pt x="4862" y="10933"/>
                  </a:cubicBezTo>
                  <a:cubicBezTo>
                    <a:pt x="4511" y="12412"/>
                    <a:pt x="4186" y="13690"/>
                    <a:pt x="3985" y="14592"/>
                  </a:cubicBezTo>
                  <a:cubicBezTo>
                    <a:pt x="3885" y="15043"/>
                    <a:pt x="3835" y="15394"/>
                    <a:pt x="3810" y="15645"/>
                  </a:cubicBezTo>
                  <a:cubicBezTo>
                    <a:pt x="3760" y="15895"/>
                    <a:pt x="3760" y="16021"/>
                    <a:pt x="3760" y="16021"/>
                  </a:cubicBezTo>
                  <a:cubicBezTo>
                    <a:pt x="3760" y="16021"/>
                    <a:pt x="4060" y="15595"/>
                    <a:pt x="4587" y="14843"/>
                  </a:cubicBezTo>
                  <a:cubicBezTo>
                    <a:pt x="5113" y="14091"/>
                    <a:pt x="5865" y="13013"/>
                    <a:pt x="6617" y="11610"/>
                  </a:cubicBezTo>
                  <a:cubicBezTo>
                    <a:pt x="7018" y="10933"/>
                    <a:pt x="7394" y="10156"/>
                    <a:pt x="7770" y="9304"/>
                  </a:cubicBezTo>
                  <a:cubicBezTo>
                    <a:pt x="8120" y="8427"/>
                    <a:pt x="8471" y="7499"/>
                    <a:pt x="8697" y="6422"/>
                  </a:cubicBezTo>
                  <a:cubicBezTo>
                    <a:pt x="8797" y="5895"/>
                    <a:pt x="8897" y="5319"/>
                    <a:pt x="8897" y="4717"/>
                  </a:cubicBezTo>
                  <a:cubicBezTo>
                    <a:pt x="8897" y="4091"/>
                    <a:pt x="8847" y="3389"/>
                    <a:pt x="8547" y="2662"/>
                  </a:cubicBezTo>
                  <a:cubicBezTo>
                    <a:pt x="8271" y="1935"/>
                    <a:pt x="7694" y="1158"/>
                    <a:pt x="6943" y="707"/>
                  </a:cubicBezTo>
                  <a:cubicBezTo>
                    <a:pt x="6767" y="582"/>
                    <a:pt x="6592" y="507"/>
                    <a:pt x="6391" y="432"/>
                  </a:cubicBezTo>
                  <a:lnTo>
                    <a:pt x="6115" y="306"/>
                  </a:lnTo>
                  <a:lnTo>
                    <a:pt x="5790" y="206"/>
                  </a:lnTo>
                  <a:lnTo>
                    <a:pt x="5664" y="181"/>
                  </a:lnTo>
                  <a:lnTo>
                    <a:pt x="5564" y="156"/>
                  </a:lnTo>
                  <a:lnTo>
                    <a:pt x="5414" y="131"/>
                  </a:lnTo>
                  <a:lnTo>
                    <a:pt x="5288" y="106"/>
                  </a:lnTo>
                  <a:cubicBezTo>
                    <a:pt x="5138" y="81"/>
                    <a:pt x="4963" y="56"/>
                    <a:pt x="4787" y="31"/>
                  </a:cubicBezTo>
                  <a:cubicBezTo>
                    <a:pt x="4612" y="12"/>
                    <a:pt x="4428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1037499" y="4294293"/>
              <a:ext cx="316916" cy="300920"/>
            </a:xfrm>
            <a:custGeom>
              <a:avLst/>
              <a:gdLst/>
              <a:ahLst/>
              <a:cxnLst/>
              <a:rect l="l" t="t" r="r" b="b"/>
              <a:pathLst>
                <a:path w="13334" h="12661" extrusionOk="0">
                  <a:moveTo>
                    <a:pt x="1504" y="0"/>
                  </a:moveTo>
                  <a:cubicBezTo>
                    <a:pt x="1028" y="0"/>
                    <a:pt x="627" y="50"/>
                    <a:pt x="376" y="100"/>
                  </a:cubicBezTo>
                  <a:cubicBezTo>
                    <a:pt x="126" y="151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26" y="226"/>
                    <a:pt x="376" y="276"/>
                  </a:cubicBezTo>
                  <a:cubicBezTo>
                    <a:pt x="602" y="351"/>
                    <a:pt x="953" y="476"/>
                    <a:pt x="1379" y="652"/>
                  </a:cubicBezTo>
                  <a:cubicBezTo>
                    <a:pt x="2206" y="1028"/>
                    <a:pt x="3384" y="1604"/>
                    <a:pt x="4687" y="2406"/>
                  </a:cubicBezTo>
                  <a:cubicBezTo>
                    <a:pt x="5339" y="2807"/>
                    <a:pt x="6041" y="3233"/>
                    <a:pt x="6717" y="3760"/>
                  </a:cubicBezTo>
                  <a:cubicBezTo>
                    <a:pt x="7394" y="4261"/>
                    <a:pt x="8071" y="4812"/>
                    <a:pt x="8672" y="5439"/>
                  </a:cubicBezTo>
                  <a:cubicBezTo>
                    <a:pt x="8948" y="5740"/>
                    <a:pt x="9224" y="6065"/>
                    <a:pt x="9449" y="6391"/>
                  </a:cubicBezTo>
                  <a:cubicBezTo>
                    <a:pt x="9650" y="6717"/>
                    <a:pt x="9800" y="7018"/>
                    <a:pt x="9875" y="7319"/>
                  </a:cubicBezTo>
                  <a:cubicBezTo>
                    <a:pt x="9976" y="7594"/>
                    <a:pt x="9976" y="7845"/>
                    <a:pt x="9925" y="8095"/>
                  </a:cubicBezTo>
                  <a:cubicBezTo>
                    <a:pt x="9875" y="8321"/>
                    <a:pt x="9775" y="8597"/>
                    <a:pt x="9575" y="8872"/>
                  </a:cubicBezTo>
                  <a:lnTo>
                    <a:pt x="9549" y="8923"/>
                  </a:lnTo>
                  <a:lnTo>
                    <a:pt x="9549" y="8923"/>
                  </a:lnTo>
                  <a:lnTo>
                    <a:pt x="9549" y="8923"/>
                  </a:lnTo>
                  <a:lnTo>
                    <a:pt x="9524" y="8948"/>
                  </a:lnTo>
                  <a:cubicBezTo>
                    <a:pt x="9527" y="8945"/>
                    <a:pt x="9529" y="8943"/>
                    <a:pt x="9530" y="8943"/>
                  </a:cubicBezTo>
                  <a:cubicBezTo>
                    <a:pt x="9530" y="8943"/>
                    <a:pt x="9530" y="8945"/>
                    <a:pt x="9529" y="8948"/>
                  </a:cubicBezTo>
                  <a:lnTo>
                    <a:pt x="9529" y="8948"/>
                  </a:lnTo>
                  <a:lnTo>
                    <a:pt x="9424" y="9073"/>
                  </a:lnTo>
                  <a:cubicBezTo>
                    <a:pt x="9374" y="9123"/>
                    <a:pt x="9374" y="9148"/>
                    <a:pt x="9324" y="9198"/>
                  </a:cubicBezTo>
                  <a:cubicBezTo>
                    <a:pt x="9249" y="9273"/>
                    <a:pt x="9174" y="9324"/>
                    <a:pt x="9123" y="9349"/>
                  </a:cubicBezTo>
                  <a:cubicBezTo>
                    <a:pt x="9073" y="9374"/>
                    <a:pt x="9073" y="9374"/>
                    <a:pt x="9023" y="9374"/>
                  </a:cubicBezTo>
                  <a:cubicBezTo>
                    <a:pt x="8998" y="9386"/>
                    <a:pt x="8967" y="9392"/>
                    <a:pt x="8926" y="9392"/>
                  </a:cubicBezTo>
                  <a:cubicBezTo>
                    <a:pt x="8885" y="9392"/>
                    <a:pt x="8835" y="9386"/>
                    <a:pt x="8773" y="9374"/>
                  </a:cubicBezTo>
                  <a:cubicBezTo>
                    <a:pt x="8572" y="9298"/>
                    <a:pt x="8246" y="9148"/>
                    <a:pt x="7920" y="8923"/>
                  </a:cubicBezTo>
                  <a:cubicBezTo>
                    <a:pt x="7595" y="8697"/>
                    <a:pt x="7244" y="8396"/>
                    <a:pt x="6918" y="8095"/>
                  </a:cubicBezTo>
                  <a:cubicBezTo>
                    <a:pt x="6291" y="7494"/>
                    <a:pt x="5665" y="6817"/>
                    <a:pt x="5088" y="6166"/>
                  </a:cubicBezTo>
                  <a:cubicBezTo>
                    <a:pt x="4537" y="5489"/>
                    <a:pt x="3986" y="4837"/>
                    <a:pt x="3509" y="4236"/>
                  </a:cubicBezTo>
                  <a:cubicBezTo>
                    <a:pt x="2507" y="3008"/>
                    <a:pt x="1655" y="1980"/>
                    <a:pt x="1028" y="1253"/>
                  </a:cubicBezTo>
                  <a:cubicBezTo>
                    <a:pt x="727" y="902"/>
                    <a:pt x="452" y="627"/>
                    <a:pt x="276" y="451"/>
                  </a:cubicBezTo>
                  <a:cubicBezTo>
                    <a:pt x="101" y="2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51" y="702"/>
                    <a:pt x="452" y="1604"/>
                  </a:cubicBezTo>
                  <a:cubicBezTo>
                    <a:pt x="752" y="2481"/>
                    <a:pt x="1178" y="3760"/>
                    <a:pt x="1855" y="5238"/>
                  </a:cubicBezTo>
                  <a:cubicBezTo>
                    <a:pt x="2181" y="5990"/>
                    <a:pt x="2582" y="6767"/>
                    <a:pt x="3033" y="7594"/>
                  </a:cubicBezTo>
                  <a:cubicBezTo>
                    <a:pt x="3509" y="8421"/>
                    <a:pt x="4061" y="9273"/>
                    <a:pt x="4762" y="10126"/>
                  </a:cubicBezTo>
                  <a:cubicBezTo>
                    <a:pt x="5113" y="10552"/>
                    <a:pt x="5514" y="10978"/>
                    <a:pt x="5991" y="11379"/>
                  </a:cubicBezTo>
                  <a:cubicBezTo>
                    <a:pt x="6467" y="11780"/>
                    <a:pt x="7018" y="12181"/>
                    <a:pt x="7770" y="12456"/>
                  </a:cubicBezTo>
                  <a:cubicBezTo>
                    <a:pt x="8129" y="12569"/>
                    <a:pt x="8508" y="12661"/>
                    <a:pt x="8944" y="12661"/>
                  </a:cubicBezTo>
                  <a:cubicBezTo>
                    <a:pt x="8995" y="12661"/>
                    <a:pt x="9046" y="12660"/>
                    <a:pt x="9098" y="12657"/>
                  </a:cubicBezTo>
                  <a:cubicBezTo>
                    <a:pt x="9139" y="12659"/>
                    <a:pt x="9180" y="12660"/>
                    <a:pt x="9220" y="12660"/>
                  </a:cubicBezTo>
                  <a:cubicBezTo>
                    <a:pt x="9659" y="12660"/>
                    <a:pt x="10112" y="12540"/>
                    <a:pt x="10502" y="12356"/>
                  </a:cubicBezTo>
                  <a:cubicBezTo>
                    <a:pt x="10928" y="12156"/>
                    <a:pt x="11304" y="11905"/>
                    <a:pt x="11605" y="11629"/>
                  </a:cubicBezTo>
                  <a:cubicBezTo>
                    <a:pt x="11755" y="11504"/>
                    <a:pt x="11905" y="11304"/>
                    <a:pt x="12031" y="11153"/>
                  </a:cubicBezTo>
                  <a:lnTo>
                    <a:pt x="12156" y="11003"/>
                  </a:lnTo>
                  <a:lnTo>
                    <a:pt x="12206" y="10953"/>
                  </a:lnTo>
                  <a:lnTo>
                    <a:pt x="12281" y="10852"/>
                  </a:lnTo>
                  <a:lnTo>
                    <a:pt x="12281" y="10827"/>
                  </a:lnTo>
                  <a:lnTo>
                    <a:pt x="12357" y="10727"/>
                  </a:lnTo>
                  <a:cubicBezTo>
                    <a:pt x="12758" y="10126"/>
                    <a:pt x="13083" y="9399"/>
                    <a:pt x="13209" y="8597"/>
                  </a:cubicBezTo>
                  <a:cubicBezTo>
                    <a:pt x="13334" y="7795"/>
                    <a:pt x="13209" y="6968"/>
                    <a:pt x="12958" y="6291"/>
                  </a:cubicBezTo>
                  <a:cubicBezTo>
                    <a:pt x="12707" y="5589"/>
                    <a:pt x="12331" y="5013"/>
                    <a:pt x="11930" y="4511"/>
                  </a:cubicBezTo>
                  <a:cubicBezTo>
                    <a:pt x="11529" y="4010"/>
                    <a:pt x="11103" y="3609"/>
                    <a:pt x="10652" y="3258"/>
                  </a:cubicBezTo>
                  <a:cubicBezTo>
                    <a:pt x="9775" y="2532"/>
                    <a:pt x="8873" y="2005"/>
                    <a:pt x="7996" y="1579"/>
                  </a:cubicBezTo>
                  <a:cubicBezTo>
                    <a:pt x="7118" y="1178"/>
                    <a:pt x="6266" y="852"/>
                    <a:pt x="5464" y="627"/>
                  </a:cubicBezTo>
                  <a:cubicBezTo>
                    <a:pt x="3860" y="151"/>
                    <a:pt x="248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720000" y="4226980"/>
              <a:ext cx="323476" cy="95926"/>
            </a:xfrm>
            <a:custGeom>
              <a:avLst/>
              <a:gdLst/>
              <a:ahLst/>
              <a:cxnLst/>
              <a:rect l="l" t="t" r="r" b="b"/>
              <a:pathLst>
                <a:path w="13610" h="4036" extrusionOk="0">
                  <a:moveTo>
                    <a:pt x="777" y="0"/>
                  </a:moveTo>
                  <a:lnTo>
                    <a:pt x="0" y="1930"/>
                  </a:lnTo>
                  <a:cubicBezTo>
                    <a:pt x="1529" y="2531"/>
                    <a:pt x="3509" y="3033"/>
                    <a:pt x="5614" y="3409"/>
                  </a:cubicBezTo>
                  <a:cubicBezTo>
                    <a:pt x="7744" y="3810"/>
                    <a:pt x="9950" y="4035"/>
                    <a:pt x="11855" y="4035"/>
                  </a:cubicBezTo>
                  <a:cubicBezTo>
                    <a:pt x="12481" y="4035"/>
                    <a:pt x="13058" y="4010"/>
                    <a:pt x="13609" y="3960"/>
                  </a:cubicBezTo>
                  <a:lnTo>
                    <a:pt x="13384" y="1880"/>
                  </a:lnTo>
                  <a:cubicBezTo>
                    <a:pt x="12932" y="1930"/>
                    <a:pt x="12406" y="1955"/>
                    <a:pt x="11855" y="1955"/>
                  </a:cubicBezTo>
                  <a:cubicBezTo>
                    <a:pt x="10125" y="1955"/>
                    <a:pt x="7995" y="1729"/>
                    <a:pt x="5990" y="1353"/>
                  </a:cubicBezTo>
                  <a:cubicBezTo>
                    <a:pt x="3985" y="1003"/>
                    <a:pt x="2080" y="501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968404" y="4286544"/>
              <a:ext cx="99491" cy="316322"/>
            </a:xfrm>
            <a:custGeom>
              <a:avLst/>
              <a:gdLst/>
              <a:ahLst/>
              <a:cxnLst/>
              <a:rect l="l" t="t" r="r" b="b"/>
              <a:pathLst>
                <a:path w="4186" h="13309" extrusionOk="0">
                  <a:moveTo>
                    <a:pt x="2281" y="0"/>
                  </a:moveTo>
                  <a:cubicBezTo>
                    <a:pt x="777" y="3409"/>
                    <a:pt x="25" y="7544"/>
                    <a:pt x="0" y="11229"/>
                  </a:cubicBezTo>
                  <a:cubicBezTo>
                    <a:pt x="0" y="11930"/>
                    <a:pt x="50" y="12632"/>
                    <a:pt x="101" y="13309"/>
                  </a:cubicBezTo>
                  <a:lnTo>
                    <a:pt x="2181" y="13108"/>
                  </a:lnTo>
                  <a:cubicBezTo>
                    <a:pt x="2131" y="12507"/>
                    <a:pt x="2106" y="11880"/>
                    <a:pt x="2106" y="11229"/>
                  </a:cubicBezTo>
                  <a:cubicBezTo>
                    <a:pt x="2106" y="7845"/>
                    <a:pt x="2832" y="3910"/>
                    <a:pt x="4186" y="853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980312" y="4254361"/>
              <a:ext cx="128107" cy="98920"/>
            </a:xfrm>
            <a:custGeom>
              <a:avLst/>
              <a:gdLst/>
              <a:ahLst/>
              <a:cxnLst/>
              <a:rect l="l" t="t" r="r" b="b"/>
              <a:pathLst>
                <a:path w="5390" h="4162" extrusionOk="0">
                  <a:moveTo>
                    <a:pt x="2707" y="1"/>
                  </a:moveTo>
                  <a:cubicBezTo>
                    <a:pt x="1" y="1"/>
                    <a:pt x="1" y="4161"/>
                    <a:pt x="2707" y="4161"/>
                  </a:cubicBezTo>
                  <a:cubicBezTo>
                    <a:pt x="5389" y="4161"/>
                    <a:pt x="5389" y="1"/>
                    <a:pt x="2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29"/>
          <p:cNvGrpSpPr/>
          <p:nvPr/>
        </p:nvGrpSpPr>
        <p:grpSpPr>
          <a:xfrm rot="5400000" flipH="1">
            <a:off x="6747783" y="2023696"/>
            <a:ext cx="2661231" cy="1000858"/>
            <a:chOff x="720000" y="3829047"/>
            <a:chExt cx="2057547" cy="773819"/>
          </a:xfrm>
        </p:grpSpPr>
        <p:sp>
          <p:nvSpPr>
            <p:cNvPr id="883" name="Google Shape;883;p29"/>
            <p:cNvSpPr/>
            <p:nvPr/>
          </p:nvSpPr>
          <p:spPr>
            <a:xfrm>
              <a:off x="747524" y="4140653"/>
              <a:ext cx="1628264" cy="367137"/>
            </a:xfrm>
            <a:custGeom>
              <a:avLst/>
              <a:gdLst/>
              <a:ahLst/>
              <a:cxnLst/>
              <a:rect l="l" t="t" r="r" b="b"/>
              <a:pathLst>
                <a:path w="68508" h="15447" extrusionOk="0">
                  <a:moveTo>
                    <a:pt x="43313" y="0"/>
                  </a:moveTo>
                  <a:cubicBezTo>
                    <a:pt x="39438" y="0"/>
                    <a:pt x="35566" y="236"/>
                    <a:pt x="31724" y="725"/>
                  </a:cubicBezTo>
                  <a:cubicBezTo>
                    <a:pt x="20271" y="2178"/>
                    <a:pt x="8842" y="6239"/>
                    <a:pt x="446" y="14384"/>
                  </a:cubicBezTo>
                  <a:cubicBezTo>
                    <a:pt x="0" y="14810"/>
                    <a:pt x="424" y="15447"/>
                    <a:pt x="917" y="15447"/>
                  </a:cubicBezTo>
                  <a:cubicBezTo>
                    <a:pt x="1061" y="15447"/>
                    <a:pt x="1212" y="15392"/>
                    <a:pt x="1348" y="15261"/>
                  </a:cubicBezTo>
                  <a:cubicBezTo>
                    <a:pt x="9820" y="7041"/>
                    <a:pt x="21374" y="3206"/>
                    <a:pt x="32927" y="1828"/>
                  </a:cubicBezTo>
                  <a:cubicBezTo>
                    <a:pt x="36361" y="1423"/>
                    <a:pt x="39826" y="1229"/>
                    <a:pt x="43297" y="1229"/>
                  </a:cubicBezTo>
                  <a:cubicBezTo>
                    <a:pt x="51430" y="1229"/>
                    <a:pt x="59595" y="2294"/>
                    <a:pt x="67464" y="4209"/>
                  </a:cubicBezTo>
                  <a:cubicBezTo>
                    <a:pt x="67523" y="4224"/>
                    <a:pt x="67580" y="4231"/>
                    <a:pt x="67634" y="4231"/>
                  </a:cubicBezTo>
                  <a:cubicBezTo>
                    <a:pt x="68284" y="4231"/>
                    <a:pt x="68507" y="3191"/>
                    <a:pt x="67790" y="3006"/>
                  </a:cubicBezTo>
                  <a:cubicBezTo>
                    <a:pt x="59796" y="1063"/>
                    <a:pt x="51548" y="0"/>
                    <a:pt x="4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2336731" y="4176923"/>
              <a:ext cx="440816" cy="166681"/>
            </a:xfrm>
            <a:custGeom>
              <a:avLst/>
              <a:gdLst/>
              <a:ahLst/>
              <a:cxnLst/>
              <a:rect l="l" t="t" r="r" b="b"/>
              <a:pathLst>
                <a:path w="18547" h="7013" extrusionOk="0">
                  <a:moveTo>
                    <a:pt x="6492" y="1"/>
                  </a:moveTo>
                  <a:cubicBezTo>
                    <a:pt x="5890" y="1"/>
                    <a:pt x="5339" y="26"/>
                    <a:pt x="4762" y="101"/>
                  </a:cubicBezTo>
                  <a:cubicBezTo>
                    <a:pt x="4211" y="176"/>
                    <a:pt x="3685" y="277"/>
                    <a:pt x="3183" y="402"/>
                  </a:cubicBezTo>
                  <a:cubicBezTo>
                    <a:pt x="2958" y="477"/>
                    <a:pt x="2707" y="527"/>
                    <a:pt x="2507" y="577"/>
                  </a:cubicBezTo>
                  <a:cubicBezTo>
                    <a:pt x="2281" y="678"/>
                    <a:pt x="2081" y="728"/>
                    <a:pt x="1880" y="828"/>
                  </a:cubicBezTo>
                  <a:cubicBezTo>
                    <a:pt x="1504" y="978"/>
                    <a:pt x="1153" y="1129"/>
                    <a:pt x="878" y="1279"/>
                  </a:cubicBezTo>
                  <a:cubicBezTo>
                    <a:pt x="602" y="1404"/>
                    <a:pt x="376" y="1555"/>
                    <a:pt x="226" y="1655"/>
                  </a:cubicBezTo>
                  <a:cubicBezTo>
                    <a:pt x="76" y="1730"/>
                    <a:pt x="0" y="1805"/>
                    <a:pt x="0" y="1805"/>
                  </a:cubicBezTo>
                  <a:cubicBezTo>
                    <a:pt x="0" y="1805"/>
                    <a:pt x="51" y="1881"/>
                    <a:pt x="176" y="2006"/>
                  </a:cubicBezTo>
                  <a:cubicBezTo>
                    <a:pt x="301" y="2131"/>
                    <a:pt x="502" y="2332"/>
                    <a:pt x="727" y="2507"/>
                  </a:cubicBezTo>
                  <a:cubicBezTo>
                    <a:pt x="978" y="2733"/>
                    <a:pt x="1254" y="2958"/>
                    <a:pt x="1579" y="3209"/>
                  </a:cubicBezTo>
                  <a:cubicBezTo>
                    <a:pt x="1930" y="3434"/>
                    <a:pt x="2281" y="3685"/>
                    <a:pt x="2682" y="3986"/>
                  </a:cubicBezTo>
                  <a:cubicBezTo>
                    <a:pt x="3083" y="4236"/>
                    <a:pt x="3509" y="4512"/>
                    <a:pt x="3960" y="4738"/>
                  </a:cubicBezTo>
                  <a:cubicBezTo>
                    <a:pt x="4412" y="4988"/>
                    <a:pt x="4913" y="5239"/>
                    <a:pt x="5414" y="5439"/>
                  </a:cubicBezTo>
                  <a:cubicBezTo>
                    <a:pt x="6417" y="5866"/>
                    <a:pt x="7519" y="6241"/>
                    <a:pt x="8647" y="6492"/>
                  </a:cubicBezTo>
                  <a:cubicBezTo>
                    <a:pt x="9224" y="6642"/>
                    <a:pt x="9775" y="6743"/>
                    <a:pt x="10351" y="6818"/>
                  </a:cubicBezTo>
                  <a:cubicBezTo>
                    <a:pt x="10928" y="6918"/>
                    <a:pt x="11479" y="6968"/>
                    <a:pt x="12056" y="6993"/>
                  </a:cubicBezTo>
                  <a:cubicBezTo>
                    <a:pt x="12341" y="7006"/>
                    <a:pt x="12624" y="7013"/>
                    <a:pt x="12904" y="7013"/>
                  </a:cubicBezTo>
                  <a:cubicBezTo>
                    <a:pt x="13707" y="7013"/>
                    <a:pt x="14482" y="6961"/>
                    <a:pt x="15189" y="6868"/>
                  </a:cubicBezTo>
                  <a:cubicBezTo>
                    <a:pt x="16141" y="6718"/>
                    <a:pt x="16968" y="6517"/>
                    <a:pt x="17570" y="6342"/>
                  </a:cubicBezTo>
                  <a:cubicBezTo>
                    <a:pt x="17870" y="6241"/>
                    <a:pt x="18121" y="6141"/>
                    <a:pt x="18296" y="6091"/>
                  </a:cubicBezTo>
                  <a:cubicBezTo>
                    <a:pt x="18447" y="6016"/>
                    <a:pt x="18547" y="5966"/>
                    <a:pt x="18547" y="5966"/>
                  </a:cubicBezTo>
                  <a:cubicBezTo>
                    <a:pt x="18547" y="5966"/>
                    <a:pt x="18497" y="5891"/>
                    <a:pt x="18397" y="5740"/>
                  </a:cubicBezTo>
                  <a:cubicBezTo>
                    <a:pt x="18296" y="5615"/>
                    <a:pt x="18146" y="5364"/>
                    <a:pt x="17945" y="5139"/>
                  </a:cubicBezTo>
                  <a:cubicBezTo>
                    <a:pt x="17745" y="4888"/>
                    <a:pt x="17519" y="4612"/>
                    <a:pt x="17219" y="4312"/>
                  </a:cubicBezTo>
                  <a:cubicBezTo>
                    <a:pt x="16918" y="3986"/>
                    <a:pt x="16592" y="3685"/>
                    <a:pt x="16216" y="3384"/>
                  </a:cubicBezTo>
                  <a:cubicBezTo>
                    <a:pt x="15815" y="3058"/>
                    <a:pt x="15414" y="2733"/>
                    <a:pt x="14938" y="2432"/>
                  </a:cubicBezTo>
                  <a:cubicBezTo>
                    <a:pt x="14487" y="2156"/>
                    <a:pt x="13986" y="1881"/>
                    <a:pt x="13459" y="1605"/>
                  </a:cubicBezTo>
                  <a:cubicBezTo>
                    <a:pt x="12958" y="1354"/>
                    <a:pt x="12407" y="1104"/>
                    <a:pt x="11830" y="928"/>
                  </a:cubicBezTo>
                  <a:cubicBezTo>
                    <a:pt x="11254" y="728"/>
                    <a:pt x="10677" y="552"/>
                    <a:pt x="10076" y="402"/>
                  </a:cubicBezTo>
                  <a:cubicBezTo>
                    <a:pt x="9474" y="277"/>
                    <a:pt x="8873" y="176"/>
                    <a:pt x="8271" y="101"/>
                  </a:cubicBezTo>
                  <a:cubicBezTo>
                    <a:pt x="7670" y="26"/>
                    <a:pt x="7068" y="1"/>
                    <a:pt x="6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2160393" y="3951383"/>
              <a:ext cx="378878" cy="230925"/>
            </a:xfrm>
            <a:custGeom>
              <a:avLst/>
              <a:gdLst/>
              <a:ahLst/>
              <a:cxnLst/>
              <a:rect l="l" t="t" r="r" b="b"/>
              <a:pathLst>
                <a:path w="15941" h="9716" extrusionOk="0">
                  <a:moveTo>
                    <a:pt x="13156" y="0"/>
                  </a:moveTo>
                  <a:cubicBezTo>
                    <a:pt x="12955" y="0"/>
                    <a:pt x="12747" y="5"/>
                    <a:pt x="12532" y="16"/>
                  </a:cubicBezTo>
                  <a:cubicBezTo>
                    <a:pt x="12056" y="66"/>
                    <a:pt x="11555" y="116"/>
                    <a:pt x="11029" y="242"/>
                  </a:cubicBezTo>
                  <a:cubicBezTo>
                    <a:pt x="10502" y="342"/>
                    <a:pt x="9951" y="467"/>
                    <a:pt x="9425" y="668"/>
                  </a:cubicBezTo>
                  <a:cubicBezTo>
                    <a:pt x="8873" y="868"/>
                    <a:pt x="8347" y="1069"/>
                    <a:pt x="7821" y="1344"/>
                  </a:cubicBezTo>
                  <a:cubicBezTo>
                    <a:pt x="7294" y="1595"/>
                    <a:pt x="6793" y="1871"/>
                    <a:pt x="6292" y="2197"/>
                  </a:cubicBezTo>
                  <a:cubicBezTo>
                    <a:pt x="5815" y="2522"/>
                    <a:pt x="5364" y="2848"/>
                    <a:pt x="4913" y="3174"/>
                  </a:cubicBezTo>
                  <a:cubicBezTo>
                    <a:pt x="4487" y="3525"/>
                    <a:pt x="4086" y="3901"/>
                    <a:pt x="3710" y="4252"/>
                  </a:cubicBezTo>
                  <a:cubicBezTo>
                    <a:pt x="3334" y="4603"/>
                    <a:pt x="2983" y="4979"/>
                    <a:pt x="2683" y="5354"/>
                  </a:cubicBezTo>
                  <a:cubicBezTo>
                    <a:pt x="2357" y="5705"/>
                    <a:pt x="2081" y="6081"/>
                    <a:pt x="1830" y="6432"/>
                  </a:cubicBezTo>
                  <a:cubicBezTo>
                    <a:pt x="1705" y="6608"/>
                    <a:pt x="1580" y="6783"/>
                    <a:pt x="1455" y="6958"/>
                  </a:cubicBezTo>
                  <a:cubicBezTo>
                    <a:pt x="1329" y="7134"/>
                    <a:pt x="1179" y="7284"/>
                    <a:pt x="1079" y="7460"/>
                  </a:cubicBezTo>
                  <a:cubicBezTo>
                    <a:pt x="828" y="7786"/>
                    <a:pt x="627" y="8086"/>
                    <a:pt x="477" y="8362"/>
                  </a:cubicBezTo>
                  <a:cubicBezTo>
                    <a:pt x="327" y="8613"/>
                    <a:pt x="201" y="8838"/>
                    <a:pt x="126" y="8989"/>
                  </a:cubicBezTo>
                  <a:cubicBezTo>
                    <a:pt x="51" y="9139"/>
                    <a:pt x="1" y="9239"/>
                    <a:pt x="1" y="9239"/>
                  </a:cubicBezTo>
                  <a:cubicBezTo>
                    <a:pt x="1" y="9239"/>
                    <a:pt x="101" y="9264"/>
                    <a:pt x="277" y="9314"/>
                  </a:cubicBezTo>
                  <a:cubicBezTo>
                    <a:pt x="427" y="9365"/>
                    <a:pt x="678" y="9440"/>
                    <a:pt x="978" y="9490"/>
                  </a:cubicBezTo>
                  <a:cubicBezTo>
                    <a:pt x="1279" y="9565"/>
                    <a:pt x="1630" y="9615"/>
                    <a:pt x="2031" y="9665"/>
                  </a:cubicBezTo>
                  <a:cubicBezTo>
                    <a:pt x="2231" y="9690"/>
                    <a:pt x="2432" y="9715"/>
                    <a:pt x="2658" y="9715"/>
                  </a:cubicBezTo>
                  <a:cubicBezTo>
                    <a:pt x="2883" y="9715"/>
                    <a:pt x="3134" y="9690"/>
                    <a:pt x="3384" y="9690"/>
                  </a:cubicBezTo>
                  <a:cubicBezTo>
                    <a:pt x="3886" y="9640"/>
                    <a:pt x="4412" y="9565"/>
                    <a:pt x="4988" y="9465"/>
                  </a:cubicBezTo>
                  <a:cubicBezTo>
                    <a:pt x="5515" y="9339"/>
                    <a:pt x="6041" y="9189"/>
                    <a:pt x="6592" y="8989"/>
                  </a:cubicBezTo>
                  <a:cubicBezTo>
                    <a:pt x="7144" y="8813"/>
                    <a:pt x="7670" y="8588"/>
                    <a:pt x="8171" y="8312"/>
                  </a:cubicBezTo>
                  <a:cubicBezTo>
                    <a:pt x="8698" y="8061"/>
                    <a:pt x="9199" y="7760"/>
                    <a:pt x="9675" y="7460"/>
                  </a:cubicBezTo>
                  <a:cubicBezTo>
                    <a:pt x="10151" y="7159"/>
                    <a:pt x="10602" y="6833"/>
                    <a:pt x="11029" y="6507"/>
                  </a:cubicBezTo>
                  <a:cubicBezTo>
                    <a:pt x="11480" y="6182"/>
                    <a:pt x="11881" y="5831"/>
                    <a:pt x="12257" y="5455"/>
                  </a:cubicBezTo>
                  <a:cubicBezTo>
                    <a:pt x="12633" y="5079"/>
                    <a:pt x="13009" y="4728"/>
                    <a:pt x="13334" y="4352"/>
                  </a:cubicBezTo>
                  <a:cubicBezTo>
                    <a:pt x="13660" y="3976"/>
                    <a:pt x="13961" y="3600"/>
                    <a:pt x="14237" y="3224"/>
                  </a:cubicBezTo>
                  <a:cubicBezTo>
                    <a:pt x="14512" y="2873"/>
                    <a:pt x="14763" y="2522"/>
                    <a:pt x="14963" y="2197"/>
                  </a:cubicBezTo>
                  <a:cubicBezTo>
                    <a:pt x="15189" y="1871"/>
                    <a:pt x="15364" y="1545"/>
                    <a:pt x="15515" y="1269"/>
                  </a:cubicBezTo>
                  <a:cubicBezTo>
                    <a:pt x="15665" y="1019"/>
                    <a:pt x="15765" y="768"/>
                    <a:pt x="15841" y="618"/>
                  </a:cubicBezTo>
                  <a:cubicBezTo>
                    <a:pt x="15916" y="467"/>
                    <a:pt x="15941" y="367"/>
                    <a:pt x="15941" y="367"/>
                  </a:cubicBezTo>
                  <a:cubicBezTo>
                    <a:pt x="15941" y="367"/>
                    <a:pt x="15841" y="342"/>
                    <a:pt x="15690" y="292"/>
                  </a:cubicBezTo>
                  <a:cubicBezTo>
                    <a:pt x="15515" y="267"/>
                    <a:pt x="15264" y="192"/>
                    <a:pt x="14963" y="141"/>
                  </a:cubicBezTo>
                  <a:cubicBezTo>
                    <a:pt x="14494" y="63"/>
                    <a:pt x="13871" y="0"/>
                    <a:pt x="1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2001358" y="4172764"/>
              <a:ext cx="343131" cy="318104"/>
            </a:xfrm>
            <a:custGeom>
              <a:avLst/>
              <a:gdLst/>
              <a:ahLst/>
              <a:cxnLst/>
              <a:rect l="l" t="t" r="r" b="b"/>
              <a:pathLst>
                <a:path w="14437" h="13384" extrusionOk="0">
                  <a:moveTo>
                    <a:pt x="0" y="0"/>
                  </a:moveTo>
                  <a:cubicBezTo>
                    <a:pt x="0" y="0"/>
                    <a:pt x="25" y="101"/>
                    <a:pt x="50" y="276"/>
                  </a:cubicBezTo>
                  <a:cubicBezTo>
                    <a:pt x="100" y="452"/>
                    <a:pt x="151" y="727"/>
                    <a:pt x="251" y="1028"/>
                  </a:cubicBezTo>
                  <a:cubicBezTo>
                    <a:pt x="426" y="1629"/>
                    <a:pt x="777" y="2482"/>
                    <a:pt x="1278" y="3359"/>
                  </a:cubicBezTo>
                  <a:cubicBezTo>
                    <a:pt x="1755" y="4236"/>
                    <a:pt x="2381" y="5188"/>
                    <a:pt x="3133" y="6091"/>
                  </a:cubicBezTo>
                  <a:cubicBezTo>
                    <a:pt x="3885" y="6968"/>
                    <a:pt x="4737" y="7820"/>
                    <a:pt x="5639" y="8597"/>
                  </a:cubicBezTo>
                  <a:cubicBezTo>
                    <a:pt x="6090" y="8973"/>
                    <a:pt x="6567" y="9349"/>
                    <a:pt x="7043" y="9675"/>
                  </a:cubicBezTo>
                  <a:cubicBezTo>
                    <a:pt x="7494" y="10025"/>
                    <a:pt x="7970" y="10326"/>
                    <a:pt x="8446" y="10627"/>
                  </a:cubicBezTo>
                  <a:cubicBezTo>
                    <a:pt x="8922" y="10903"/>
                    <a:pt x="9374" y="11178"/>
                    <a:pt x="9850" y="11429"/>
                  </a:cubicBezTo>
                  <a:cubicBezTo>
                    <a:pt x="10301" y="11655"/>
                    <a:pt x="10752" y="11880"/>
                    <a:pt x="11178" y="12081"/>
                  </a:cubicBezTo>
                  <a:cubicBezTo>
                    <a:pt x="11404" y="12156"/>
                    <a:pt x="11579" y="12256"/>
                    <a:pt x="11805" y="12356"/>
                  </a:cubicBezTo>
                  <a:cubicBezTo>
                    <a:pt x="12005" y="12432"/>
                    <a:pt x="12206" y="12532"/>
                    <a:pt x="12381" y="12607"/>
                  </a:cubicBezTo>
                  <a:cubicBezTo>
                    <a:pt x="12732" y="12757"/>
                    <a:pt x="13108" y="12883"/>
                    <a:pt x="13384" y="13008"/>
                  </a:cubicBezTo>
                  <a:cubicBezTo>
                    <a:pt x="13659" y="13133"/>
                    <a:pt x="13910" y="13208"/>
                    <a:pt x="14085" y="13284"/>
                  </a:cubicBezTo>
                  <a:cubicBezTo>
                    <a:pt x="14261" y="13359"/>
                    <a:pt x="14361" y="13384"/>
                    <a:pt x="14361" y="13384"/>
                  </a:cubicBezTo>
                  <a:cubicBezTo>
                    <a:pt x="14361" y="13384"/>
                    <a:pt x="14386" y="13284"/>
                    <a:pt x="14386" y="13108"/>
                  </a:cubicBezTo>
                  <a:cubicBezTo>
                    <a:pt x="14411" y="12933"/>
                    <a:pt x="14436" y="12657"/>
                    <a:pt x="14436" y="12331"/>
                  </a:cubicBezTo>
                  <a:cubicBezTo>
                    <a:pt x="14436" y="11980"/>
                    <a:pt x="14386" y="11604"/>
                    <a:pt x="14311" y="11153"/>
                  </a:cubicBezTo>
                  <a:cubicBezTo>
                    <a:pt x="14236" y="10677"/>
                    <a:pt x="14110" y="10226"/>
                    <a:pt x="13935" y="9700"/>
                  </a:cubicBezTo>
                  <a:cubicBezTo>
                    <a:pt x="13760" y="9198"/>
                    <a:pt x="13534" y="8672"/>
                    <a:pt x="13258" y="8146"/>
                  </a:cubicBezTo>
                  <a:cubicBezTo>
                    <a:pt x="12983" y="7645"/>
                    <a:pt x="12657" y="7093"/>
                    <a:pt x="12281" y="6592"/>
                  </a:cubicBezTo>
                  <a:cubicBezTo>
                    <a:pt x="11554" y="5564"/>
                    <a:pt x="10652" y="4637"/>
                    <a:pt x="9699" y="3810"/>
                  </a:cubicBezTo>
                  <a:cubicBezTo>
                    <a:pt x="8697" y="2983"/>
                    <a:pt x="7669" y="2281"/>
                    <a:pt x="6592" y="1755"/>
                  </a:cubicBezTo>
                  <a:cubicBezTo>
                    <a:pt x="6065" y="1479"/>
                    <a:pt x="5539" y="1228"/>
                    <a:pt x="5013" y="1028"/>
                  </a:cubicBezTo>
                  <a:cubicBezTo>
                    <a:pt x="4511" y="827"/>
                    <a:pt x="3985" y="677"/>
                    <a:pt x="3509" y="527"/>
                  </a:cubicBezTo>
                  <a:cubicBezTo>
                    <a:pt x="2557" y="251"/>
                    <a:pt x="1704" y="126"/>
                    <a:pt x="1053" y="76"/>
                  </a:cubicBezTo>
                  <a:cubicBezTo>
                    <a:pt x="727" y="25"/>
                    <a:pt x="476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1844082" y="3844520"/>
              <a:ext cx="282382" cy="310380"/>
            </a:xfrm>
            <a:custGeom>
              <a:avLst/>
              <a:gdLst/>
              <a:ahLst/>
              <a:cxnLst/>
              <a:rect l="l" t="t" r="r" b="b"/>
              <a:pathLst>
                <a:path w="11881" h="13059" extrusionOk="0">
                  <a:moveTo>
                    <a:pt x="11755" y="1"/>
                  </a:moveTo>
                  <a:cubicBezTo>
                    <a:pt x="11755" y="1"/>
                    <a:pt x="11655" y="1"/>
                    <a:pt x="11479" y="51"/>
                  </a:cubicBezTo>
                  <a:cubicBezTo>
                    <a:pt x="11329" y="126"/>
                    <a:pt x="11078" y="176"/>
                    <a:pt x="10803" y="276"/>
                  </a:cubicBezTo>
                  <a:cubicBezTo>
                    <a:pt x="10527" y="377"/>
                    <a:pt x="10201" y="502"/>
                    <a:pt x="9850" y="652"/>
                  </a:cubicBezTo>
                  <a:cubicBezTo>
                    <a:pt x="9524" y="803"/>
                    <a:pt x="9148" y="953"/>
                    <a:pt x="8747" y="1129"/>
                  </a:cubicBezTo>
                  <a:cubicBezTo>
                    <a:pt x="8346" y="1329"/>
                    <a:pt x="7945" y="1530"/>
                    <a:pt x="7544" y="1780"/>
                  </a:cubicBezTo>
                  <a:cubicBezTo>
                    <a:pt x="7143" y="2006"/>
                    <a:pt x="6692" y="2256"/>
                    <a:pt x="6291" y="2557"/>
                  </a:cubicBezTo>
                  <a:cubicBezTo>
                    <a:pt x="5890" y="2833"/>
                    <a:pt x="5489" y="3159"/>
                    <a:pt x="5088" y="3485"/>
                  </a:cubicBezTo>
                  <a:cubicBezTo>
                    <a:pt x="4687" y="3835"/>
                    <a:pt x="4286" y="4186"/>
                    <a:pt x="3935" y="4562"/>
                  </a:cubicBezTo>
                  <a:cubicBezTo>
                    <a:pt x="3158" y="5339"/>
                    <a:pt x="2507" y="6191"/>
                    <a:pt x="1930" y="7094"/>
                  </a:cubicBezTo>
                  <a:cubicBezTo>
                    <a:pt x="1630" y="7545"/>
                    <a:pt x="1379" y="7996"/>
                    <a:pt x="1153" y="8447"/>
                  </a:cubicBezTo>
                  <a:cubicBezTo>
                    <a:pt x="928" y="8923"/>
                    <a:pt x="752" y="9374"/>
                    <a:pt x="577" y="9800"/>
                  </a:cubicBezTo>
                  <a:cubicBezTo>
                    <a:pt x="427" y="10251"/>
                    <a:pt x="301" y="10678"/>
                    <a:pt x="226" y="11053"/>
                  </a:cubicBezTo>
                  <a:cubicBezTo>
                    <a:pt x="151" y="11429"/>
                    <a:pt x="101" y="11780"/>
                    <a:pt x="51" y="12081"/>
                  </a:cubicBezTo>
                  <a:cubicBezTo>
                    <a:pt x="26" y="12382"/>
                    <a:pt x="26" y="12632"/>
                    <a:pt x="1" y="12783"/>
                  </a:cubicBezTo>
                  <a:cubicBezTo>
                    <a:pt x="1" y="12958"/>
                    <a:pt x="1" y="13058"/>
                    <a:pt x="1" y="13058"/>
                  </a:cubicBezTo>
                  <a:cubicBezTo>
                    <a:pt x="1" y="13058"/>
                    <a:pt x="101" y="13058"/>
                    <a:pt x="276" y="13033"/>
                  </a:cubicBezTo>
                  <a:cubicBezTo>
                    <a:pt x="427" y="13008"/>
                    <a:pt x="702" y="12983"/>
                    <a:pt x="978" y="12933"/>
                  </a:cubicBezTo>
                  <a:cubicBezTo>
                    <a:pt x="1580" y="12833"/>
                    <a:pt x="2356" y="12582"/>
                    <a:pt x="3209" y="12307"/>
                  </a:cubicBezTo>
                  <a:cubicBezTo>
                    <a:pt x="3635" y="12131"/>
                    <a:pt x="4061" y="11981"/>
                    <a:pt x="4487" y="11755"/>
                  </a:cubicBezTo>
                  <a:cubicBezTo>
                    <a:pt x="4938" y="11555"/>
                    <a:pt x="5389" y="11304"/>
                    <a:pt x="5840" y="11028"/>
                  </a:cubicBezTo>
                  <a:cubicBezTo>
                    <a:pt x="6742" y="10477"/>
                    <a:pt x="7620" y="9750"/>
                    <a:pt x="8397" y="8973"/>
                  </a:cubicBezTo>
                  <a:cubicBezTo>
                    <a:pt x="8798" y="8547"/>
                    <a:pt x="9174" y="8121"/>
                    <a:pt x="9524" y="7670"/>
                  </a:cubicBezTo>
                  <a:cubicBezTo>
                    <a:pt x="9875" y="7244"/>
                    <a:pt x="10176" y="6743"/>
                    <a:pt x="10452" y="6266"/>
                  </a:cubicBezTo>
                  <a:cubicBezTo>
                    <a:pt x="10727" y="5765"/>
                    <a:pt x="10978" y="5289"/>
                    <a:pt x="11154" y="4813"/>
                  </a:cubicBezTo>
                  <a:cubicBezTo>
                    <a:pt x="11354" y="4312"/>
                    <a:pt x="11504" y="3810"/>
                    <a:pt x="11630" y="3359"/>
                  </a:cubicBezTo>
                  <a:cubicBezTo>
                    <a:pt x="11680" y="3109"/>
                    <a:pt x="11730" y="2908"/>
                    <a:pt x="11780" y="2682"/>
                  </a:cubicBezTo>
                  <a:cubicBezTo>
                    <a:pt x="11805" y="2457"/>
                    <a:pt x="11830" y="2256"/>
                    <a:pt x="11830" y="2031"/>
                  </a:cubicBezTo>
                  <a:cubicBezTo>
                    <a:pt x="11880" y="1630"/>
                    <a:pt x="11880" y="1254"/>
                    <a:pt x="11855" y="953"/>
                  </a:cubicBezTo>
                  <a:cubicBezTo>
                    <a:pt x="11855" y="652"/>
                    <a:pt x="11805" y="402"/>
                    <a:pt x="11805" y="251"/>
                  </a:cubicBezTo>
                  <a:cubicBezTo>
                    <a:pt x="11780" y="76"/>
                    <a:pt x="11755" y="1"/>
                    <a:pt x="1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1677893" y="4172764"/>
              <a:ext cx="268668" cy="317510"/>
            </a:xfrm>
            <a:custGeom>
              <a:avLst/>
              <a:gdLst/>
              <a:ahLst/>
              <a:cxnLst/>
              <a:rect l="l" t="t" r="r" b="b"/>
              <a:pathLst>
                <a:path w="11304" h="13359" extrusionOk="0">
                  <a:moveTo>
                    <a:pt x="0" y="0"/>
                  </a:moveTo>
                  <a:cubicBezTo>
                    <a:pt x="0" y="0"/>
                    <a:pt x="25" y="101"/>
                    <a:pt x="25" y="276"/>
                  </a:cubicBezTo>
                  <a:cubicBezTo>
                    <a:pt x="50" y="426"/>
                    <a:pt x="75" y="677"/>
                    <a:pt x="150" y="978"/>
                  </a:cubicBezTo>
                  <a:cubicBezTo>
                    <a:pt x="201" y="1254"/>
                    <a:pt x="276" y="1604"/>
                    <a:pt x="401" y="1980"/>
                  </a:cubicBezTo>
                  <a:cubicBezTo>
                    <a:pt x="451" y="2181"/>
                    <a:pt x="501" y="2356"/>
                    <a:pt x="576" y="2557"/>
                  </a:cubicBezTo>
                  <a:cubicBezTo>
                    <a:pt x="627" y="2757"/>
                    <a:pt x="702" y="2958"/>
                    <a:pt x="752" y="3183"/>
                  </a:cubicBezTo>
                  <a:cubicBezTo>
                    <a:pt x="877" y="3584"/>
                    <a:pt x="1028" y="4010"/>
                    <a:pt x="1203" y="4436"/>
                  </a:cubicBezTo>
                  <a:cubicBezTo>
                    <a:pt x="1228" y="4537"/>
                    <a:pt x="1278" y="4637"/>
                    <a:pt x="1328" y="4737"/>
                  </a:cubicBezTo>
                  <a:cubicBezTo>
                    <a:pt x="1379" y="4863"/>
                    <a:pt x="1429" y="4963"/>
                    <a:pt x="1479" y="5088"/>
                  </a:cubicBezTo>
                  <a:cubicBezTo>
                    <a:pt x="1579" y="5314"/>
                    <a:pt x="1679" y="5539"/>
                    <a:pt x="1780" y="5765"/>
                  </a:cubicBezTo>
                  <a:cubicBezTo>
                    <a:pt x="2005" y="6216"/>
                    <a:pt x="2281" y="6617"/>
                    <a:pt x="2556" y="7068"/>
                  </a:cubicBezTo>
                  <a:cubicBezTo>
                    <a:pt x="2832" y="7519"/>
                    <a:pt x="3133" y="7945"/>
                    <a:pt x="3459" y="8346"/>
                  </a:cubicBezTo>
                  <a:cubicBezTo>
                    <a:pt x="4110" y="9223"/>
                    <a:pt x="4837" y="9975"/>
                    <a:pt x="5639" y="10677"/>
                  </a:cubicBezTo>
                  <a:cubicBezTo>
                    <a:pt x="6065" y="11028"/>
                    <a:pt x="6466" y="11329"/>
                    <a:pt x="6892" y="11604"/>
                  </a:cubicBezTo>
                  <a:cubicBezTo>
                    <a:pt x="7293" y="11880"/>
                    <a:pt x="7744" y="12131"/>
                    <a:pt x="8145" y="12356"/>
                  </a:cubicBezTo>
                  <a:cubicBezTo>
                    <a:pt x="8346" y="12457"/>
                    <a:pt x="8546" y="12557"/>
                    <a:pt x="8747" y="12632"/>
                  </a:cubicBezTo>
                  <a:cubicBezTo>
                    <a:pt x="8947" y="12707"/>
                    <a:pt x="9123" y="12807"/>
                    <a:pt x="9323" y="12858"/>
                  </a:cubicBezTo>
                  <a:cubicBezTo>
                    <a:pt x="9699" y="13008"/>
                    <a:pt x="10025" y="13108"/>
                    <a:pt x="10326" y="13183"/>
                  </a:cubicBezTo>
                  <a:cubicBezTo>
                    <a:pt x="10602" y="13259"/>
                    <a:pt x="10852" y="13284"/>
                    <a:pt x="11028" y="13334"/>
                  </a:cubicBezTo>
                  <a:cubicBezTo>
                    <a:pt x="11178" y="13359"/>
                    <a:pt x="11278" y="13359"/>
                    <a:pt x="11278" y="13359"/>
                  </a:cubicBezTo>
                  <a:cubicBezTo>
                    <a:pt x="11278" y="13359"/>
                    <a:pt x="11303" y="13259"/>
                    <a:pt x="11303" y="13108"/>
                  </a:cubicBezTo>
                  <a:cubicBezTo>
                    <a:pt x="11303" y="12933"/>
                    <a:pt x="11303" y="12682"/>
                    <a:pt x="11303" y="12381"/>
                  </a:cubicBezTo>
                  <a:cubicBezTo>
                    <a:pt x="11278" y="11780"/>
                    <a:pt x="11178" y="11003"/>
                    <a:pt x="11003" y="10126"/>
                  </a:cubicBezTo>
                  <a:cubicBezTo>
                    <a:pt x="10902" y="9675"/>
                    <a:pt x="10802" y="9223"/>
                    <a:pt x="10652" y="8747"/>
                  </a:cubicBezTo>
                  <a:cubicBezTo>
                    <a:pt x="10501" y="8296"/>
                    <a:pt x="10301" y="7795"/>
                    <a:pt x="10100" y="7319"/>
                  </a:cubicBezTo>
                  <a:cubicBezTo>
                    <a:pt x="9674" y="6366"/>
                    <a:pt x="9073" y="5414"/>
                    <a:pt x="8396" y="4512"/>
                  </a:cubicBezTo>
                  <a:cubicBezTo>
                    <a:pt x="8045" y="4086"/>
                    <a:pt x="7669" y="3634"/>
                    <a:pt x="7268" y="3233"/>
                  </a:cubicBezTo>
                  <a:cubicBezTo>
                    <a:pt x="6892" y="2832"/>
                    <a:pt x="6441" y="2482"/>
                    <a:pt x="5990" y="2131"/>
                  </a:cubicBezTo>
                  <a:cubicBezTo>
                    <a:pt x="5790" y="1980"/>
                    <a:pt x="5564" y="1805"/>
                    <a:pt x="5338" y="1655"/>
                  </a:cubicBezTo>
                  <a:cubicBezTo>
                    <a:pt x="5113" y="1504"/>
                    <a:pt x="4887" y="1379"/>
                    <a:pt x="4637" y="1228"/>
                  </a:cubicBezTo>
                  <a:cubicBezTo>
                    <a:pt x="4160" y="978"/>
                    <a:pt x="3684" y="752"/>
                    <a:pt x="3258" y="577"/>
                  </a:cubicBezTo>
                  <a:cubicBezTo>
                    <a:pt x="3033" y="502"/>
                    <a:pt x="2832" y="401"/>
                    <a:pt x="2607" y="351"/>
                  </a:cubicBezTo>
                  <a:cubicBezTo>
                    <a:pt x="2406" y="301"/>
                    <a:pt x="2206" y="251"/>
                    <a:pt x="2005" y="201"/>
                  </a:cubicBezTo>
                  <a:cubicBezTo>
                    <a:pt x="1629" y="126"/>
                    <a:pt x="1278" y="76"/>
                    <a:pt x="977" y="51"/>
                  </a:cubicBezTo>
                  <a:cubicBezTo>
                    <a:pt x="702" y="0"/>
                    <a:pt x="451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1526583" y="3829047"/>
              <a:ext cx="278793" cy="335977"/>
            </a:xfrm>
            <a:custGeom>
              <a:avLst/>
              <a:gdLst/>
              <a:ahLst/>
              <a:cxnLst/>
              <a:rect l="l" t="t" r="r" b="b"/>
              <a:pathLst>
                <a:path w="11730" h="14136" extrusionOk="0">
                  <a:moveTo>
                    <a:pt x="11554" y="0"/>
                  </a:moveTo>
                  <a:cubicBezTo>
                    <a:pt x="11554" y="0"/>
                    <a:pt x="11454" y="25"/>
                    <a:pt x="11303" y="75"/>
                  </a:cubicBezTo>
                  <a:cubicBezTo>
                    <a:pt x="11153" y="151"/>
                    <a:pt x="10902" y="226"/>
                    <a:pt x="10627" y="351"/>
                  </a:cubicBezTo>
                  <a:cubicBezTo>
                    <a:pt x="10326" y="476"/>
                    <a:pt x="10025" y="627"/>
                    <a:pt x="9674" y="802"/>
                  </a:cubicBezTo>
                  <a:cubicBezTo>
                    <a:pt x="9349" y="978"/>
                    <a:pt x="8973" y="1178"/>
                    <a:pt x="8547" y="1404"/>
                  </a:cubicBezTo>
                  <a:cubicBezTo>
                    <a:pt x="8171" y="1629"/>
                    <a:pt x="7745" y="1880"/>
                    <a:pt x="7369" y="2156"/>
                  </a:cubicBezTo>
                  <a:cubicBezTo>
                    <a:pt x="6968" y="2431"/>
                    <a:pt x="6541" y="2707"/>
                    <a:pt x="6140" y="3033"/>
                  </a:cubicBezTo>
                  <a:cubicBezTo>
                    <a:pt x="5739" y="3359"/>
                    <a:pt x="5338" y="3709"/>
                    <a:pt x="4937" y="4085"/>
                  </a:cubicBezTo>
                  <a:cubicBezTo>
                    <a:pt x="4536" y="4461"/>
                    <a:pt x="4161" y="4862"/>
                    <a:pt x="3810" y="5263"/>
                  </a:cubicBezTo>
                  <a:cubicBezTo>
                    <a:pt x="3058" y="6090"/>
                    <a:pt x="2406" y="6993"/>
                    <a:pt x="1830" y="7945"/>
                  </a:cubicBezTo>
                  <a:cubicBezTo>
                    <a:pt x="1554" y="8421"/>
                    <a:pt x="1328" y="8897"/>
                    <a:pt x="1103" y="9374"/>
                  </a:cubicBezTo>
                  <a:cubicBezTo>
                    <a:pt x="877" y="9875"/>
                    <a:pt x="702" y="10351"/>
                    <a:pt x="551" y="10802"/>
                  </a:cubicBezTo>
                  <a:cubicBezTo>
                    <a:pt x="401" y="11253"/>
                    <a:pt x="276" y="11679"/>
                    <a:pt x="201" y="12080"/>
                  </a:cubicBezTo>
                  <a:cubicBezTo>
                    <a:pt x="125" y="12481"/>
                    <a:pt x="75" y="12832"/>
                    <a:pt x="50" y="13133"/>
                  </a:cubicBezTo>
                  <a:cubicBezTo>
                    <a:pt x="0" y="13434"/>
                    <a:pt x="25" y="13709"/>
                    <a:pt x="0" y="13860"/>
                  </a:cubicBezTo>
                  <a:cubicBezTo>
                    <a:pt x="0" y="14035"/>
                    <a:pt x="0" y="14136"/>
                    <a:pt x="0" y="14136"/>
                  </a:cubicBezTo>
                  <a:cubicBezTo>
                    <a:pt x="0" y="14136"/>
                    <a:pt x="100" y="14136"/>
                    <a:pt x="276" y="14110"/>
                  </a:cubicBezTo>
                  <a:cubicBezTo>
                    <a:pt x="426" y="14060"/>
                    <a:pt x="702" y="14035"/>
                    <a:pt x="1003" y="13960"/>
                  </a:cubicBezTo>
                  <a:cubicBezTo>
                    <a:pt x="1579" y="13835"/>
                    <a:pt x="2381" y="13534"/>
                    <a:pt x="3258" y="13183"/>
                  </a:cubicBezTo>
                  <a:cubicBezTo>
                    <a:pt x="3684" y="13008"/>
                    <a:pt x="4135" y="12807"/>
                    <a:pt x="4562" y="12557"/>
                  </a:cubicBezTo>
                  <a:cubicBezTo>
                    <a:pt x="5013" y="12331"/>
                    <a:pt x="5464" y="12030"/>
                    <a:pt x="5915" y="11704"/>
                  </a:cubicBezTo>
                  <a:cubicBezTo>
                    <a:pt x="6366" y="11404"/>
                    <a:pt x="6817" y="11053"/>
                    <a:pt x="7243" y="10652"/>
                  </a:cubicBezTo>
                  <a:cubicBezTo>
                    <a:pt x="7669" y="10276"/>
                    <a:pt x="8095" y="9850"/>
                    <a:pt x="8471" y="9424"/>
                  </a:cubicBezTo>
                  <a:cubicBezTo>
                    <a:pt x="8872" y="8973"/>
                    <a:pt x="9248" y="8496"/>
                    <a:pt x="9574" y="8020"/>
                  </a:cubicBezTo>
                  <a:cubicBezTo>
                    <a:pt x="9925" y="7544"/>
                    <a:pt x="10226" y="7018"/>
                    <a:pt x="10476" y="6516"/>
                  </a:cubicBezTo>
                  <a:cubicBezTo>
                    <a:pt x="10752" y="5990"/>
                    <a:pt x="10978" y="5489"/>
                    <a:pt x="11153" y="4963"/>
                  </a:cubicBezTo>
                  <a:cubicBezTo>
                    <a:pt x="11328" y="4436"/>
                    <a:pt x="11454" y="3935"/>
                    <a:pt x="11554" y="3459"/>
                  </a:cubicBezTo>
                  <a:cubicBezTo>
                    <a:pt x="11604" y="3208"/>
                    <a:pt x="11654" y="2983"/>
                    <a:pt x="11679" y="2757"/>
                  </a:cubicBezTo>
                  <a:cubicBezTo>
                    <a:pt x="11704" y="2531"/>
                    <a:pt x="11729" y="2306"/>
                    <a:pt x="11729" y="2080"/>
                  </a:cubicBezTo>
                  <a:cubicBezTo>
                    <a:pt x="11729" y="1654"/>
                    <a:pt x="11729" y="1303"/>
                    <a:pt x="11704" y="978"/>
                  </a:cubicBezTo>
                  <a:cubicBezTo>
                    <a:pt x="11679" y="677"/>
                    <a:pt x="11629" y="426"/>
                    <a:pt x="11629" y="251"/>
                  </a:cubicBezTo>
                  <a:cubicBezTo>
                    <a:pt x="11579" y="100"/>
                    <a:pt x="11554" y="0"/>
                    <a:pt x="1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1299023" y="4221608"/>
              <a:ext cx="316322" cy="278199"/>
            </a:xfrm>
            <a:custGeom>
              <a:avLst/>
              <a:gdLst/>
              <a:ahLst/>
              <a:cxnLst/>
              <a:rect l="l" t="t" r="r" b="b"/>
              <a:pathLst>
                <a:path w="13309" h="11705" extrusionOk="0">
                  <a:moveTo>
                    <a:pt x="2005" y="1"/>
                  </a:moveTo>
                  <a:cubicBezTo>
                    <a:pt x="1604" y="1"/>
                    <a:pt x="1253" y="1"/>
                    <a:pt x="952" y="51"/>
                  </a:cubicBezTo>
                  <a:cubicBezTo>
                    <a:pt x="677" y="76"/>
                    <a:pt x="426" y="126"/>
                    <a:pt x="251" y="126"/>
                  </a:cubicBezTo>
                  <a:cubicBezTo>
                    <a:pt x="75" y="176"/>
                    <a:pt x="0" y="201"/>
                    <a:pt x="0" y="201"/>
                  </a:cubicBezTo>
                  <a:cubicBezTo>
                    <a:pt x="0" y="201"/>
                    <a:pt x="25" y="276"/>
                    <a:pt x="75" y="452"/>
                  </a:cubicBezTo>
                  <a:cubicBezTo>
                    <a:pt x="125" y="602"/>
                    <a:pt x="201" y="853"/>
                    <a:pt x="326" y="1128"/>
                  </a:cubicBezTo>
                  <a:cubicBezTo>
                    <a:pt x="426" y="1404"/>
                    <a:pt x="577" y="1705"/>
                    <a:pt x="777" y="2056"/>
                  </a:cubicBezTo>
                  <a:cubicBezTo>
                    <a:pt x="852" y="2231"/>
                    <a:pt x="978" y="2407"/>
                    <a:pt x="1078" y="2607"/>
                  </a:cubicBezTo>
                  <a:cubicBezTo>
                    <a:pt x="1153" y="2782"/>
                    <a:pt x="1253" y="2983"/>
                    <a:pt x="1354" y="3184"/>
                  </a:cubicBezTo>
                  <a:cubicBezTo>
                    <a:pt x="1579" y="3559"/>
                    <a:pt x="1780" y="3935"/>
                    <a:pt x="2030" y="4311"/>
                  </a:cubicBezTo>
                  <a:cubicBezTo>
                    <a:pt x="2281" y="4687"/>
                    <a:pt x="2582" y="5113"/>
                    <a:pt x="2882" y="5514"/>
                  </a:cubicBezTo>
                  <a:cubicBezTo>
                    <a:pt x="3183" y="5915"/>
                    <a:pt x="3534" y="6266"/>
                    <a:pt x="3860" y="6667"/>
                  </a:cubicBezTo>
                  <a:cubicBezTo>
                    <a:pt x="4211" y="7043"/>
                    <a:pt x="4587" y="7419"/>
                    <a:pt x="4988" y="7770"/>
                  </a:cubicBezTo>
                  <a:cubicBezTo>
                    <a:pt x="5364" y="8121"/>
                    <a:pt x="5765" y="8447"/>
                    <a:pt x="6191" y="8773"/>
                  </a:cubicBezTo>
                  <a:cubicBezTo>
                    <a:pt x="6617" y="9073"/>
                    <a:pt x="7043" y="9374"/>
                    <a:pt x="7494" y="9650"/>
                  </a:cubicBezTo>
                  <a:cubicBezTo>
                    <a:pt x="8371" y="10176"/>
                    <a:pt x="9273" y="10627"/>
                    <a:pt x="10100" y="10928"/>
                  </a:cubicBezTo>
                  <a:cubicBezTo>
                    <a:pt x="10953" y="11254"/>
                    <a:pt x="11729" y="11479"/>
                    <a:pt x="12331" y="11580"/>
                  </a:cubicBezTo>
                  <a:cubicBezTo>
                    <a:pt x="12607" y="11630"/>
                    <a:pt x="12882" y="11655"/>
                    <a:pt x="13033" y="11680"/>
                  </a:cubicBezTo>
                  <a:cubicBezTo>
                    <a:pt x="13208" y="11705"/>
                    <a:pt x="13308" y="11705"/>
                    <a:pt x="13308" y="11705"/>
                  </a:cubicBezTo>
                  <a:cubicBezTo>
                    <a:pt x="13308" y="11705"/>
                    <a:pt x="13308" y="11605"/>
                    <a:pt x="13308" y="11454"/>
                  </a:cubicBezTo>
                  <a:cubicBezTo>
                    <a:pt x="13283" y="11279"/>
                    <a:pt x="13283" y="11028"/>
                    <a:pt x="13258" y="10727"/>
                  </a:cubicBezTo>
                  <a:cubicBezTo>
                    <a:pt x="13233" y="10427"/>
                    <a:pt x="13158" y="10076"/>
                    <a:pt x="13083" y="9675"/>
                  </a:cubicBezTo>
                  <a:cubicBezTo>
                    <a:pt x="13008" y="9299"/>
                    <a:pt x="12882" y="8873"/>
                    <a:pt x="12732" y="8447"/>
                  </a:cubicBezTo>
                  <a:cubicBezTo>
                    <a:pt x="12582" y="7996"/>
                    <a:pt x="12406" y="7544"/>
                    <a:pt x="12181" y="7068"/>
                  </a:cubicBezTo>
                  <a:cubicBezTo>
                    <a:pt x="11955" y="6617"/>
                    <a:pt x="11679" y="6141"/>
                    <a:pt x="11404" y="5690"/>
                  </a:cubicBezTo>
                  <a:cubicBezTo>
                    <a:pt x="11103" y="5214"/>
                    <a:pt x="10752" y="4762"/>
                    <a:pt x="10376" y="4336"/>
                  </a:cubicBezTo>
                  <a:cubicBezTo>
                    <a:pt x="10000" y="3910"/>
                    <a:pt x="9599" y="3509"/>
                    <a:pt x="9173" y="3108"/>
                  </a:cubicBezTo>
                  <a:cubicBezTo>
                    <a:pt x="8747" y="2732"/>
                    <a:pt x="8271" y="2356"/>
                    <a:pt x="7820" y="2031"/>
                  </a:cubicBezTo>
                  <a:cubicBezTo>
                    <a:pt x="7344" y="1705"/>
                    <a:pt x="6842" y="1429"/>
                    <a:pt x="6341" y="1178"/>
                  </a:cubicBezTo>
                  <a:cubicBezTo>
                    <a:pt x="5815" y="928"/>
                    <a:pt x="5338" y="702"/>
                    <a:pt x="4812" y="527"/>
                  </a:cubicBezTo>
                  <a:cubicBezTo>
                    <a:pt x="4286" y="351"/>
                    <a:pt x="3785" y="226"/>
                    <a:pt x="3308" y="126"/>
                  </a:cubicBezTo>
                  <a:cubicBezTo>
                    <a:pt x="3058" y="76"/>
                    <a:pt x="2832" y="51"/>
                    <a:pt x="2632" y="26"/>
                  </a:cubicBezTo>
                  <a:cubicBezTo>
                    <a:pt x="2406" y="1"/>
                    <a:pt x="2206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1184650" y="3876108"/>
              <a:ext cx="247824" cy="357416"/>
            </a:xfrm>
            <a:custGeom>
              <a:avLst/>
              <a:gdLst/>
              <a:ahLst/>
              <a:cxnLst/>
              <a:rect l="l" t="t" r="r" b="b"/>
              <a:pathLst>
                <a:path w="10427" h="15038" extrusionOk="0">
                  <a:moveTo>
                    <a:pt x="10276" y="0"/>
                  </a:moveTo>
                  <a:cubicBezTo>
                    <a:pt x="10276" y="0"/>
                    <a:pt x="10176" y="25"/>
                    <a:pt x="10025" y="75"/>
                  </a:cubicBezTo>
                  <a:cubicBezTo>
                    <a:pt x="9850" y="125"/>
                    <a:pt x="9599" y="201"/>
                    <a:pt x="9323" y="326"/>
                  </a:cubicBezTo>
                  <a:cubicBezTo>
                    <a:pt x="9048" y="426"/>
                    <a:pt x="8722" y="577"/>
                    <a:pt x="8346" y="777"/>
                  </a:cubicBezTo>
                  <a:cubicBezTo>
                    <a:pt x="7995" y="952"/>
                    <a:pt x="7619" y="1178"/>
                    <a:pt x="7218" y="1404"/>
                  </a:cubicBezTo>
                  <a:cubicBezTo>
                    <a:pt x="6842" y="1679"/>
                    <a:pt x="6441" y="1955"/>
                    <a:pt x="6040" y="2256"/>
                  </a:cubicBezTo>
                  <a:cubicBezTo>
                    <a:pt x="5639" y="2582"/>
                    <a:pt x="5238" y="2907"/>
                    <a:pt x="4837" y="3283"/>
                  </a:cubicBezTo>
                  <a:cubicBezTo>
                    <a:pt x="4060" y="4035"/>
                    <a:pt x="3358" y="4887"/>
                    <a:pt x="2732" y="5815"/>
                  </a:cubicBezTo>
                  <a:cubicBezTo>
                    <a:pt x="2080" y="6742"/>
                    <a:pt x="1529" y="7745"/>
                    <a:pt x="1128" y="8747"/>
                  </a:cubicBezTo>
                  <a:cubicBezTo>
                    <a:pt x="702" y="9750"/>
                    <a:pt x="401" y="10752"/>
                    <a:pt x="226" y="11679"/>
                  </a:cubicBezTo>
                  <a:cubicBezTo>
                    <a:pt x="50" y="12607"/>
                    <a:pt x="0" y="13434"/>
                    <a:pt x="0" y="14035"/>
                  </a:cubicBezTo>
                  <a:cubicBezTo>
                    <a:pt x="0" y="14336"/>
                    <a:pt x="25" y="14612"/>
                    <a:pt x="25" y="14762"/>
                  </a:cubicBezTo>
                  <a:cubicBezTo>
                    <a:pt x="50" y="14938"/>
                    <a:pt x="50" y="15038"/>
                    <a:pt x="50" y="15038"/>
                  </a:cubicBezTo>
                  <a:cubicBezTo>
                    <a:pt x="50" y="15038"/>
                    <a:pt x="150" y="15013"/>
                    <a:pt x="326" y="14988"/>
                  </a:cubicBezTo>
                  <a:cubicBezTo>
                    <a:pt x="476" y="14938"/>
                    <a:pt x="752" y="14862"/>
                    <a:pt x="1028" y="14762"/>
                  </a:cubicBezTo>
                  <a:cubicBezTo>
                    <a:pt x="1604" y="14562"/>
                    <a:pt x="2381" y="14236"/>
                    <a:pt x="3183" y="13760"/>
                  </a:cubicBezTo>
                  <a:cubicBezTo>
                    <a:pt x="3985" y="13283"/>
                    <a:pt x="4862" y="12682"/>
                    <a:pt x="5664" y="11930"/>
                  </a:cubicBezTo>
                  <a:cubicBezTo>
                    <a:pt x="6466" y="11203"/>
                    <a:pt x="7218" y="10326"/>
                    <a:pt x="7870" y="9374"/>
                  </a:cubicBezTo>
                  <a:cubicBezTo>
                    <a:pt x="8521" y="8421"/>
                    <a:pt x="9073" y="7394"/>
                    <a:pt x="9474" y="6366"/>
                  </a:cubicBezTo>
                  <a:cubicBezTo>
                    <a:pt x="9674" y="5865"/>
                    <a:pt x="9875" y="5364"/>
                    <a:pt x="10000" y="4837"/>
                  </a:cubicBezTo>
                  <a:cubicBezTo>
                    <a:pt x="10125" y="4336"/>
                    <a:pt x="10226" y="3835"/>
                    <a:pt x="10276" y="3384"/>
                  </a:cubicBezTo>
                  <a:cubicBezTo>
                    <a:pt x="10351" y="2907"/>
                    <a:pt x="10401" y="2456"/>
                    <a:pt x="10401" y="2055"/>
                  </a:cubicBezTo>
                  <a:cubicBezTo>
                    <a:pt x="10426" y="1654"/>
                    <a:pt x="10426" y="1303"/>
                    <a:pt x="10401" y="978"/>
                  </a:cubicBezTo>
                  <a:cubicBezTo>
                    <a:pt x="10376" y="677"/>
                    <a:pt x="10351" y="426"/>
                    <a:pt x="10326" y="251"/>
                  </a:cubicBezTo>
                  <a:cubicBezTo>
                    <a:pt x="10301" y="100"/>
                    <a:pt x="10276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2017806" y="4040658"/>
              <a:ext cx="147763" cy="126300"/>
            </a:xfrm>
            <a:custGeom>
              <a:avLst/>
              <a:gdLst/>
              <a:ahLst/>
              <a:cxnLst/>
              <a:rect l="l" t="t" r="r" b="b"/>
              <a:pathLst>
                <a:path w="6217" h="5314" extrusionOk="0">
                  <a:moveTo>
                    <a:pt x="5617" y="1"/>
                  </a:moveTo>
                  <a:cubicBezTo>
                    <a:pt x="5526" y="1"/>
                    <a:pt x="5432" y="36"/>
                    <a:pt x="5348" y="120"/>
                  </a:cubicBezTo>
                  <a:cubicBezTo>
                    <a:pt x="3744" y="1699"/>
                    <a:pt x="2015" y="3152"/>
                    <a:pt x="336" y="4606"/>
                  </a:cubicBezTo>
                  <a:cubicBezTo>
                    <a:pt x="0" y="4882"/>
                    <a:pt x="302" y="5314"/>
                    <a:pt x="641" y="5314"/>
                  </a:cubicBezTo>
                  <a:cubicBezTo>
                    <a:pt x="732" y="5314"/>
                    <a:pt x="827" y="5282"/>
                    <a:pt x="912" y="5207"/>
                  </a:cubicBezTo>
                  <a:cubicBezTo>
                    <a:pt x="2616" y="3729"/>
                    <a:pt x="4321" y="2300"/>
                    <a:pt x="5925" y="721"/>
                  </a:cubicBezTo>
                  <a:cubicBezTo>
                    <a:pt x="6217" y="429"/>
                    <a:pt x="5934" y="1"/>
                    <a:pt x="5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1505809" y="4169294"/>
              <a:ext cx="151542" cy="159171"/>
            </a:xfrm>
            <a:custGeom>
              <a:avLst/>
              <a:gdLst/>
              <a:ahLst/>
              <a:cxnLst/>
              <a:rect l="l" t="t" r="r" b="b"/>
              <a:pathLst>
                <a:path w="6376" h="6697" extrusionOk="0">
                  <a:moveTo>
                    <a:pt x="570" y="0"/>
                  </a:moveTo>
                  <a:cubicBezTo>
                    <a:pt x="272" y="0"/>
                    <a:pt x="1" y="419"/>
                    <a:pt x="248" y="723"/>
                  </a:cubicBezTo>
                  <a:cubicBezTo>
                    <a:pt x="1852" y="2803"/>
                    <a:pt x="3531" y="4808"/>
                    <a:pt x="5461" y="6588"/>
                  </a:cubicBezTo>
                  <a:cubicBezTo>
                    <a:pt x="5548" y="6664"/>
                    <a:pt x="5645" y="6696"/>
                    <a:pt x="5739" y="6696"/>
                  </a:cubicBezTo>
                  <a:cubicBezTo>
                    <a:pt x="6076" y="6696"/>
                    <a:pt x="6376" y="6280"/>
                    <a:pt x="6062" y="5986"/>
                  </a:cubicBezTo>
                  <a:cubicBezTo>
                    <a:pt x="4107" y="4207"/>
                    <a:pt x="2453" y="2227"/>
                    <a:pt x="849" y="146"/>
                  </a:cubicBezTo>
                  <a:cubicBezTo>
                    <a:pt x="764" y="43"/>
                    <a:pt x="666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1398732" y="4029059"/>
              <a:ext cx="102747" cy="160312"/>
            </a:xfrm>
            <a:custGeom>
              <a:avLst/>
              <a:gdLst/>
              <a:ahLst/>
              <a:cxnLst/>
              <a:rect l="l" t="t" r="r" b="b"/>
              <a:pathLst>
                <a:path w="4323" h="6745" extrusionOk="0">
                  <a:moveTo>
                    <a:pt x="3816" y="0"/>
                  </a:moveTo>
                  <a:cubicBezTo>
                    <a:pt x="3649" y="0"/>
                    <a:pt x="3478" y="85"/>
                    <a:pt x="3399" y="282"/>
                  </a:cubicBezTo>
                  <a:cubicBezTo>
                    <a:pt x="2547" y="2337"/>
                    <a:pt x="1369" y="4242"/>
                    <a:pt x="191" y="6122"/>
                  </a:cubicBezTo>
                  <a:cubicBezTo>
                    <a:pt x="0" y="6451"/>
                    <a:pt x="290" y="6745"/>
                    <a:pt x="577" y="6745"/>
                  </a:cubicBezTo>
                  <a:cubicBezTo>
                    <a:pt x="705" y="6745"/>
                    <a:pt x="833" y="6687"/>
                    <a:pt x="918" y="6548"/>
                  </a:cubicBezTo>
                  <a:cubicBezTo>
                    <a:pt x="2146" y="4593"/>
                    <a:pt x="3324" y="2638"/>
                    <a:pt x="4201" y="508"/>
                  </a:cubicBezTo>
                  <a:cubicBezTo>
                    <a:pt x="4323" y="203"/>
                    <a:pt x="4075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1866424" y="4157671"/>
              <a:ext cx="125516" cy="137851"/>
            </a:xfrm>
            <a:custGeom>
              <a:avLst/>
              <a:gdLst/>
              <a:ahLst/>
              <a:cxnLst/>
              <a:rect l="l" t="t" r="r" b="b"/>
              <a:pathLst>
                <a:path w="5281" h="5800" extrusionOk="0">
                  <a:moveTo>
                    <a:pt x="637" y="0"/>
                  </a:moveTo>
                  <a:cubicBezTo>
                    <a:pt x="300" y="0"/>
                    <a:pt x="0" y="417"/>
                    <a:pt x="314" y="711"/>
                  </a:cubicBezTo>
                  <a:cubicBezTo>
                    <a:pt x="1918" y="2139"/>
                    <a:pt x="3020" y="3944"/>
                    <a:pt x="4324" y="5623"/>
                  </a:cubicBezTo>
                  <a:cubicBezTo>
                    <a:pt x="4419" y="5748"/>
                    <a:pt x="4549" y="5799"/>
                    <a:pt x="4677" y="5799"/>
                  </a:cubicBezTo>
                  <a:cubicBezTo>
                    <a:pt x="4985" y="5799"/>
                    <a:pt x="5281" y="5498"/>
                    <a:pt x="5051" y="5197"/>
                  </a:cubicBezTo>
                  <a:cubicBezTo>
                    <a:pt x="3697" y="3467"/>
                    <a:pt x="2569" y="1613"/>
                    <a:pt x="915" y="109"/>
                  </a:cubicBezTo>
                  <a:cubicBezTo>
                    <a:pt x="828" y="33"/>
                    <a:pt x="731" y="0"/>
                    <a:pt x="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1921710" y="425902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81"/>
                    <a:pt x="2374" y="5"/>
                  </a:cubicBezTo>
                  <a:cubicBezTo>
                    <a:pt x="2327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1567869" y="4287019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0"/>
                  </a:moveTo>
                  <a:cubicBezTo>
                    <a:pt x="279" y="0"/>
                    <a:pt x="1" y="3138"/>
                    <a:pt x="2549" y="3138"/>
                  </a:cubicBezTo>
                  <a:cubicBezTo>
                    <a:pt x="4454" y="3138"/>
                    <a:pt x="4679" y="56"/>
                    <a:pt x="2398" y="5"/>
                  </a:cubicBezTo>
                  <a:cubicBezTo>
                    <a:pt x="2351" y="2"/>
                    <a:pt x="2305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1432626" y="399690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59" y="1"/>
                  </a:moveTo>
                  <a:cubicBezTo>
                    <a:pt x="256" y="1"/>
                    <a:pt x="1" y="3139"/>
                    <a:pt x="2525" y="3139"/>
                  </a:cubicBezTo>
                  <a:cubicBezTo>
                    <a:pt x="4454" y="3139"/>
                    <a:pt x="4680" y="56"/>
                    <a:pt x="2399" y="6"/>
                  </a:cubicBezTo>
                  <a:cubicBezTo>
                    <a:pt x="2352" y="2"/>
                    <a:pt x="2305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1869062" y="4215547"/>
              <a:ext cx="82854" cy="56115"/>
            </a:xfrm>
            <a:custGeom>
              <a:avLst/>
              <a:gdLst/>
              <a:ahLst/>
              <a:cxnLst/>
              <a:rect l="l" t="t" r="r" b="b"/>
              <a:pathLst>
                <a:path w="3486" h="2361" extrusionOk="0">
                  <a:moveTo>
                    <a:pt x="1666" y="0"/>
                  </a:moveTo>
                  <a:cubicBezTo>
                    <a:pt x="192" y="0"/>
                    <a:pt x="0" y="2336"/>
                    <a:pt x="1882" y="2361"/>
                  </a:cubicBezTo>
                  <a:cubicBezTo>
                    <a:pt x="3310" y="2361"/>
                    <a:pt x="3486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1573003" y="4215547"/>
              <a:ext cx="83448" cy="56115"/>
            </a:xfrm>
            <a:custGeom>
              <a:avLst/>
              <a:gdLst/>
              <a:ahLst/>
              <a:cxnLst/>
              <a:rect l="l" t="t" r="r" b="b"/>
              <a:pathLst>
                <a:path w="3511" h="2361" extrusionOk="0">
                  <a:moveTo>
                    <a:pt x="1666" y="0"/>
                  </a:moveTo>
                  <a:cubicBezTo>
                    <a:pt x="191" y="0"/>
                    <a:pt x="0" y="2336"/>
                    <a:pt x="1907" y="2361"/>
                  </a:cubicBezTo>
                  <a:cubicBezTo>
                    <a:pt x="3335" y="2361"/>
                    <a:pt x="3511" y="55"/>
                    <a:pt x="1781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1387133" y="4075550"/>
              <a:ext cx="83234" cy="5554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7" y="1"/>
                  </a:moveTo>
                  <a:cubicBezTo>
                    <a:pt x="192" y="1"/>
                    <a:pt x="0" y="2336"/>
                    <a:pt x="1882" y="2336"/>
                  </a:cubicBezTo>
                  <a:cubicBezTo>
                    <a:pt x="1890" y="2336"/>
                    <a:pt x="1897" y="2336"/>
                    <a:pt x="1905" y="2336"/>
                  </a:cubicBezTo>
                  <a:cubicBezTo>
                    <a:pt x="3313" y="2336"/>
                    <a:pt x="3502" y="30"/>
                    <a:pt x="1782" y="5"/>
                  </a:cubicBezTo>
                  <a:cubicBezTo>
                    <a:pt x="1743" y="2"/>
                    <a:pt x="170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2095885" y="4001036"/>
              <a:ext cx="110994" cy="74654"/>
            </a:xfrm>
            <a:custGeom>
              <a:avLst/>
              <a:gdLst/>
              <a:ahLst/>
              <a:cxnLst/>
              <a:rect l="l" t="t" r="r" b="b"/>
              <a:pathLst>
                <a:path w="4670" h="3141" extrusionOk="0">
                  <a:moveTo>
                    <a:pt x="2203" y="1"/>
                  </a:moveTo>
                  <a:cubicBezTo>
                    <a:pt x="244" y="1"/>
                    <a:pt x="0" y="3116"/>
                    <a:pt x="2514" y="3140"/>
                  </a:cubicBezTo>
                  <a:cubicBezTo>
                    <a:pt x="4419" y="3140"/>
                    <a:pt x="4670" y="57"/>
                    <a:pt x="2364" y="7"/>
                  </a:cubicBezTo>
                  <a:cubicBezTo>
                    <a:pt x="2309" y="3"/>
                    <a:pt x="2256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038841" y="4047551"/>
              <a:ext cx="83448" cy="56139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66" y="1"/>
                  </a:moveTo>
                  <a:cubicBezTo>
                    <a:pt x="191" y="1"/>
                    <a:pt x="1" y="2337"/>
                    <a:pt x="1907" y="2361"/>
                  </a:cubicBezTo>
                  <a:cubicBezTo>
                    <a:pt x="3335" y="2361"/>
                    <a:pt x="3511" y="55"/>
                    <a:pt x="1782" y="5"/>
                  </a:cubicBezTo>
                  <a:cubicBezTo>
                    <a:pt x="1742" y="2"/>
                    <a:pt x="1704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948153" y="3917680"/>
              <a:ext cx="211483" cy="380779"/>
            </a:xfrm>
            <a:custGeom>
              <a:avLst/>
              <a:gdLst/>
              <a:ahLst/>
              <a:cxnLst/>
              <a:rect l="l" t="t" r="r" b="b"/>
              <a:pathLst>
                <a:path w="8898" h="16021" extrusionOk="0">
                  <a:moveTo>
                    <a:pt x="4239" y="1"/>
                  </a:moveTo>
                  <a:cubicBezTo>
                    <a:pt x="3672" y="1"/>
                    <a:pt x="3052" y="99"/>
                    <a:pt x="2431" y="381"/>
                  </a:cubicBezTo>
                  <a:cubicBezTo>
                    <a:pt x="2005" y="582"/>
                    <a:pt x="1629" y="858"/>
                    <a:pt x="1328" y="1183"/>
                  </a:cubicBezTo>
                  <a:cubicBezTo>
                    <a:pt x="1003" y="1484"/>
                    <a:pt x="777" y="1860"/>
                    <a:pt x="602" y="2186"/>
                  </a:cubicBezTo>
                  <a:cubicBezTo>
                    <a:pt x="251" y="2888"/>
                    <a:pt x="125" y="3564"/>
                    <a:pt x="50" y="4166"/>
                  </a:cubicBezTo>
                  <a:cubicBezTo>
                    <a:pt x="0" y="4767"/>
                    <a:pt x="0" y="5344"/>
                    <a:pt x="25" y="5895"/>
                  </a:cubicBezTo>
                  <a:cubicBezTo>
                    <a:pt x="100" y="6973"/>
                    <a:pt x="301" y="7950"/>
                    <a:pt x="552" y="8853"/>
                  </a:cubicBezTo>
                  <a:cubicBezTo>
                    <a:pt x="802" y="9755"/>
                    <a:pt x="1078" y="10557"/>
                    <a:pt x="1354" y="11309"/>
                  </a:cubicBezTo>
                  <a:cubicBezTo>
                    <a:pt x="1930" y="12788"/>
                    <a:pt x="2557" y="13965"/>
                    <a:pt x="3008" y="14767"/>
                  </a:cubicBezTo>
                  <a:cubicBezTo>
                    <a:pt x="3233" y="15194"/>
                    <a:pt x="3434" y="15494"/>
                    <a:pt x="3559" y="15695"/>
                  </a:cubicBezTo>
                  <a:cubicBezTo>
                    <a:pt x="3684" y="15920"/>
                    <a:pt x="3760" y="16021"/>
                    <a:pt x="3760" y="16021"/>
                  </a:cubicBezTo>
                  <a:cubicBezTo>
                    <a:pt x="3760" y="16021"/>
                    <a:pt x="3760" y="15895"/>
                    <a:pt x="3734" y="15645"/>
                  </a:cubicBezTo>
                  <a:cubicBezTo>
                    <a:pt x="3734" y="15394"/>
                    <a:pt x="3709" y="15018"/>
                    <a:pt x="3659" y="14567"/>
                  </a:cubicBezTo>
                  <a:cubicBezTo>
                    <a:pt x="3609" y="14116"/>
                    <a:pt x="3559" y="13564"/>
                    <a:pt x="3509" y="12938"/>
                  </a:cubicBezTo>
                  <a:cubicBezTo>
                    <a:pt x="3434" y="12311"/>
                    <a:pt x="3359" y="11610"/>
                    <a:pt x="3283" y="10833"/>
                  </a:cubicBezTo>
                  <a:cubicBezTo>
                    <a:pt x="3208" y="10081"/>
                    <a:pt x="3133" y="9279"/>
                    <a:pt x="3058" y="8427"/>
                  </a:cubicBezTo>
                  <a:cubicBezTo>
                    <a:pt x="3008" y="7574"/>
                    <a:pt x="2983" y="6697"/>
                    <a:pt x="3033" y="5845"/>
                  </a:cubicBezTo>
                  <a:cubicBezTo>
                    <a:pt x="3058" y="5419"/>
                    <a:pt x="3083" y="4993"/>
                    <a:pt x="3183" y="4617"/>
                  </a:cubicBezTo>
                  <a:cubicBezTo>
                    <a:pt x="3258" y="4241"/>
                    <a:pt x="3359" y="3915"/>
                    <a:pt x="3484" y="3715"/>
                  </a:cubicBezTo>
                  <a:cubicBezTo>
                    <a:pt x="3634" y="3514"/>
                    <a:pt x="3709" y="3464"/>
                    <a:pt x="3810" y="3414"/>
                  </a:cubicBezTo>
                  <a:cubicBezTo>
                    <a:pt x="3892" y="3373"/>
                    <a:pt x="4074" y="3332"/>
                    <a:pt x="4315" y="3332"/>
                  </a:cubicBezTo>
                  <a:cubicBezTo>
                    <a:pt x="4369" y="3332"/>
                    <a:pt x="4427" y="3334"/>
                    <a:pt x="4486" y="3339"/>
                  </a:cubicBezTo>
                  <a:cubicBezTo>
                    <a:pt x="4562" y="3364"/>
                    <a:pt x="4637" y="3364"/>
                    <a:pt x="4737" y="3389"/>
                  </a:cubicBezTo>
                  <a:lnTo>
                    <a:pt x="4837" y="3389"/>
                  </a:lnTo>
                  <a:lnTo>
                    <a:pt x="4937" y="3414"/>
                  </a:lnTo>
                  <a:lnTo>
                    <a:pt x="4988" y="3439"/>
                  </a:lnTo>
                  <a:lnTo>
                    <a:pt x="5038" y="3439"/>
                  </a:lnTo>
                  <a:lnTo>
                    <a:pt x="5113" y="3464"/>
                  </a:lnTo>
                  <a:cubicBezTo>
                    <a:pt x="5163" y="3489"/>
                    <a:pt x="5213" y="3514"/>
                    <a:pt x="5238" y="3539"/>
                  </a:cubicBezTo>
                  <a:cubicBezTo>
                    <a:pt x="5389" y="3615"/>
                    <a:pt x="5464" y="3690"/>
                    <a:pt x="5589" y="3890"/>
                  </a:cubicBezTo>
                  <a:cubicBezTo>
                    <a:pt x="5689" y="4091"/>
                    <a:pt x="5765" y="4417"/>
                    <a:pt x="5815" y="4792"/>
                  </a:cubicBezTo>
                  <a:cubicBezTo>
                    <a:pt x="5840" y="5168"/>
                    <a:pt x="5840" y="5569"/>
                    <a:pt x="5815" y="5996"/>
                  </a:cubicBezTo>
                  <a:cubicBezTo>
                    <a:pt x="5740" y="6848"/>
                    <a:pt x="5589" y="7725"/>
                    <a:pt x="5414" y="8552"/>
                  </a:cubicBezTo>
                  <a:cubicBezTo>
                    <a:pt x="5238" y="9379"/>
                    <a:pt x="5063" y="10181"/>
                    <a:pt x="4862" y="10933"/>
                  </a:cubicBezTo>
                  <a:cubicBezTo>
                    <a:pt x="4511" y="12412"/>
                    <a:pt x="4186" y="13690"/>
                    <a:pt x="3985" y="14592"/>
                  </a:cubicBezTo>
                  <a:cubicBezTo>
                    <a:pt x="3885" y="15043"/>
                    <a:pt x="3835" y="15394"/>
                    <a:pt x="3810" y="15645"/>
                  </a:cubicBezTo>
                  <a:cubicBezTo>
                    <a:pt x="3760" y="15895"/>
                    <a:pt x="3760" y="16021"/>
                    <a:pt x="3760" y="16021"/>
                  </a:cubicBezTo>
                  <a:cubicBezTo>
                    <a:pt x="3760" y="16021"/>
                    <a:pt x="4060" y="15595"/>
                    <a:pt x="4587" y="14843"/>
                  </a:cubicBezTo>
                  <a:cubicBezTo>
                    <a:pt x="5113" y="14091"/>
                    <a:pt x="5865" y="13013"/>
                    <a:pt x="6617" y="11610"/>
                  </a:cubicBezTo>
                  <a:cubicBezTo>
                    <a:pt x="7018" y="10933"/>
                    <a:pt x="7394" y="10156"/>
                    <a:pt x="7770" y="9304"/>
                  </a:cubicBezTo>
                  <a:cubicBezTo>
                    <a:pt x="8120" y="8427"/>
                    <a:pt x="8471" y="7499"/>
                    <a:pt x="8697" y="6422"/>
                  </a:cubicBezTo>
                  <a:cubicBezTo>
                    <a:pt x="8797" y="5895"/>
                    <a:pt x="8897" y="5319"/>
                    <a:pt x="8897" y="4717"/>
                  </a:cubicBezTo>
                  <a:cubicBezTo>
                    <a:pt x="8897" y="4091"/>
                    <a:pt x="8847" y="3389"/>
                    <a:pt x="8547" y="2662"/>
                  </a:cubicBezTo>
                  <a:cubicBezTo>
                    <a:pt x="8271" y="1935"/>
                    <a:pt x="7694" y="1158"/>
                    <a:pt x="6943" y="707"/>
                  </a:cubicBezTo>
                  <a:cubicBezTo>
                    <a:pt x="6767" y="582"/>
                    <a:pt x="6592" y="507"/>
                    <a:pt x="6391" y="432"/>
                  </a:cubicBezTo>
                  <a:lnTo>
                    <a:pt x="6115" y="306"/>
                  </a:lnTo>
                  <a:lnTo>
                    <a:pt x="5790" y="206"/>
                  </a:lnTo>
                  <a:lnTo>
                    <a:pt x="5664" y="181"/>
                  </a:lnTo>
                  <a:lnTo>
                    <a:pt x="5564" y="156"/>
                  </a:lnTo>
                  <a:lnTo>
                    <a:pt x="5414" y="131"/>
                  </a:lnTo>
                  <a:lnTo>
                    <a:pt x="5288" y="106"/>
                  </a:lnTo>
                  <a:cubicBezTo>
                    <a:pt x="5138" y="81"/>
                    <a:pt x="4963" y="56"/>
                    <a:pt x="4787" y="31"/>
                  </a:cubicBezTo>
                  <a:cubicBezTo>
                    <a:pt x="4612" y="12"/>
                    <a:pt x="4428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1037499" y="4294293"/>
              <a:ext cx="316916" cy="300920"/>
            </a:xfrm>
            <a:custGeom>
              <a:avLst/>
              <a:gdLst/>
              <a:ahLst/>
              <a:cxnLst/>
              <a:rect l="l" t="t" r="r" b="b"/>
              <a:pathLst>
                <a:path w="13334" h="12661" extrusionOk="0">
                  <a:moveTo>
                    <a:pt x="1504" y="0"/>
                  </a:moveTo>
                  <a:cubicBezTo>
                    <a:pt x="1028" y="0"/>
                    <a:pt x="627" y="50"/>
                    <a:pt x="376" y="100"/>
                  </a:cubicBezTo>
                  <a:cubicBezTo>
                    <a:pt x="126" y="151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26" y="226"/>
                    <a:pt x="376" y="276"/>
                  </a:cubicBezTo>
                  <a:cubicBezTo>
                    <a:pt x="602" y="351"/>
                    <a:pt x="953" y="476"/>
                    <a:pt x="1379" y="652"/>
                  </a:cubicBezTo>
                  <a:cubicBezTo>
                    <a:pt x="2206" y="1028"/>
                    <a:pt x="3384" y="1604"/>
                    <a:pt x="4687" y="2406"/>
                  </a:cubicBezTo>
                  <a:cubicBezTo>
                    <a:pt x="5339" y="2807"/>
                    <a:pt x="6041" y="3233"/>
                    <a:pt x="6717" y="3760"/>
                  </a:cubicBezTo>
                  <a:cubicBezTo>
                    <a:pt x="7394" y="4261"/>
                    <a:pt x="8071" y="4812"/>
                    <a:pt x="8672" y="5439"/>
                  </a:cubicBezTo>
                  <a:cubicBezTo>
                    <a:pt x="8948" y="5740"/>
                    <a:pt x="9224" y="6065"/>
                    <a:pt x="9449" y="6391"/>
                  </a:cubicBezTo>
                  <a:cubicBezTo>
                    <a:pt x="9650" y="6717"/>
                    <a:pt x="9800" y="7018"/>
                    <a:pt x="9875" y="7319"/>
                  </a:cubicBezTo>
                  <a:cubicBezTo>
                    <a:pt x="9976" y="7594"/>
                    <a:pt x="9976" y="7845"/>
                    <a:pt x="9925" y="8095"/>
                  </a:cubicBezTo>
                  <a:cubicBezTo>
                    <a:pt x="9875" y="8321"/>
                    <a:pt x="9775" y="8597"/>
                    <a:pt x="9575" y="8872"/>
                  </a:cubicBezTo>
                  <a:lnTo>
                    <a:pt x="9549" y="8923"/>
                  </a:lnTo>
                  <a:lnTo>
                    <a:pt x="9549" y="8923"/>
                  </a:lnTo>
                  <a:lnTo>
                    <a:pt x="9549" y="8923"/>
                  </a:lnTo>
                  <a:lnTo>
                    <a:pt x="9524" y="8948"/>
                  </a:lnTo>
                  <a:cubicBezTo>
                    <a:pt x="9527" y="8945"/>
                    <a:pt x="9529" y="8943"/>
                    <a:pt x="9530" y="8943"/>
                  </a:cubicBezTo>
                  <a:cubicBezTo>
                    <a:pt x="9530" y="8943"/>
                    <a:pt x="9530" y="8945"/>
                    <a:pt x="9529" y="8948"/>
                  </a:cubicBezTo>
                  <a:lnTo>
                    <a:pt x="9529" y="8948"/>
                  </a:lnTo>
                  <a:lnTo>
                    <a:pt x="9424" y="9073"/>
                  </a:lnTo>
                  <a:cubicBezTo>
                    <a:pt x="9374" y="9123"/>
                    <a:pt x="9374" y="9148"/>
                    <a:pt x="9324" y="9198"/>
                  </a:cubicBezTo>
                  <a:cubicBezTo>
                    <a:pt x="9249" y="9273"/>
                    <a:pt x="9174" y="9324"/>
                    <a:pt x="9123" y="9349"/>
                  </a:cubicBezTo>
                  <a:cubicBezTo>
                    <a:pt x="9073" y="9374"/>
                    <a:pt x="9073" y="9374"/>
                    <a:pt x="9023" y="9374"/>
                  </a:cubicBezTo>
                  <a:cubicBezTo>
                    <a:pt x="8998" y="9386"/>
                    <a:pt x="8967" y="9392"/>
                    <a:pt x="8926" y="9392"/>
                  </a:cubicBezTo>
                  <a:cubicBezTo>
                    <a:pt x="8885" y="9392"/>
                    <a:pt x="8835" y="9386"/>
                    <a:pt x="8773" y="9374"/>
                  </a:cubicBezTo>
                  <a:cubicBezTo>
                    <a:pt x="8572" y="9298"/>
                    <a:pt x="8246" y="9148"/>
                    <a:pt x="7920" y="8923"/>
                  </a:cubicBezTo>
                  <a:cubicBezTo>
                    <a:pt x="7595" y="8697"/>
                    <a:pt x="7244" y="8396"/>
                    <a:pt x="6918" y="8095"/>
                  </a:cubicBezTo>
                  <a:cubicBezTo>
                    <a:pt x="6291" y="7494"/>
                    <a:pt x="5665" y="6817"/>
                    <a:pt x="5088" y="6166"/>
                  </a:cubicBezTo>
                  <a:cubicBezTo>
                    <a:pt x="4537" y="5489"/>
                    <a:pt x="3986" y="4837"/>
                    <a:pt x="3509" y="4236"/>
                  </a:cubicBezTo>
                  <a:cubicBezTo>
                    <a:pt x="2507" y="3008"/>
                    <a:pt x="1655" y="1980"/>
                    <a:pt x="1028" y="1253"/>
                  </a:cubicBezTo>
                  <a:cubicBezTo>
                    <a:pt x="727" y="902"/>
                    <a:pt x="452" y="627"/>
                    <a:pt x="276" y="451"/>
                  </a:cubicBezTo>
                  <a:cubicBezTo>
                    <a:pt x="101" y="2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51" y="702"/>
                    <a:pt x="452" y="1604"/>
                  </a:cubicBezTo>
                  <a:cubicBezTo>
                    <a:pt x="752" y="2481"/>
                    <a:pt x="1178" y="3760"/>
                    <a:pt x="1855" y="5238"/>
                  </a:cubicBezTo>
                  <a:cubicBezTo>
                    <a:pt x="2181" y="5990"/>
                    <a:pt x="2582" y="6767"/>
                    <a:pt x="3033" y="7594"/>
                  </a:cubicBezTo>
                  <a:cubicBezTo>
                    <a:pt x="3509" y="8421"/>
                    <a:pt x="4061" y="9273"/>
                    <a:pt x="4762" y="10126"/>
                  </a:cubicBezTo>
                  <a:cubicBezTo>
                    <a:pt x="5113" y="10552"/>
                    <a:pt x="5514" y="10978"/>
                    <a:pt x="5991" y="11379"/>
                  </a:cubicBezTo>
                  <a:cubicBezTo>
                    <a:pt x="6467" y="11780"/>
                    <a:pt x="7018" y="12181"/>
                    <a:pt x="7770" y="12456"/>
                  </a:cubicBezTo>
                  <a:cubicBezTo>
                    <a:pt x="8129" y="12569"/>
                    <a:pt x="8508" y="12661"/>
                    <a:pt x="8944" y="12661"/>
                  </a:cubicBezTo>
                  <a:cubicBezTo>
                    <a:pt x="8995" y="12661"/>
                    <a:pt x="9046" y="12660"/>
                    <a:pt x="9098" y="12657"/>
                  </a:cubicBezTo>
                  <a:cubicBezTo>
                    <a:pt x="9139" y="12659"/>
                    <a:pt x="9180" y="12660"/>
                    <a:pt x="9220" y="12660"/>
                  </a:cubicBezTo>
                  <a:cubicBezTo>
                    <a:pt x="9659" y="12660"/>
                    <a:pt x="10112" y="12540"/>
                    <a:pt x="10502" y="12356"/>
                  </a:cubicBezTo>
                  <a:cubicBezTo>
                    <a:pt x="10928" y="12156"/>
                    <a:pt x="11304" y="11905"/>
                    <a:pt x="11605" y="11629"/>
                  </a:cubicBezTo>
                  <a:cubicBezTo>
                    <a:pt x="11755" y="11504"/>
                    <a:pt x="11905" y="11304"/>
                    <a:pt x="12031" y="11153"/>
                  </a:cubicBezTo>
                  <a:lnTo>
                    <a:pt x="12156" y="11003"/>
                  </a:lnTo>
                  <a:lnTo>
                    <a:pt x="12206" y="10953"/>
                  </a:lnTo>
                  <a:lnTo>
                    <a:pt x="12281" y="10852"/>
                  </a:lnTo>
                  <a:lnTo>
                    <a:pt x="12281" y="10827"/>
                  </a:lnTo>
                  <a:lnTo>
                    <a:pt x="12357" y="10727"/>
                  </a:lnTo>
                  <a:cubicBezTo>
                    <a:pt x="12758" y="10126"/>
                    <a:pt x="13083" y="9399"/>
                    <a:pt x="13209" y="8597"/>
                  </a:cubicBezTo>
                  <a:cubicBezTo>
                    <a:pt x="13334" y="7795"/>
                    <a:pt x="13209" y="6968"/>
                    <a:pt x="12958" y="6291"/>
                  </a:cubicBezTo>
                  <a:cubicBezTo>
                    <a:pt x="12707" y="5589"/>
                    <a:pt x="12331" y="5013"/>
                    <a:pt x="11930" y="4511"/>
                  </a:cubicBezTo>
                  <a:cubicBezTo>
                    <a:pt x="11529" y="4010"/>
                    <a:pt x="11103" y="3609"/>
                    <a:pt x="10652" y="3258"/>
                  </a:cubicBezTo>
                  <a:cubicBezTo>
                    <a:pt x="9775" y="2532"/>
                    <a:pt x="8873" y="2005"/>
                    <a:pt x="7996" y="1579"/>
                  </a:cubicBezTo>
                  <a:cubicBezTo>
                    <a:pt x="7118" y="1178"/>
                    <a:pt x="6266" y="852"/>
                    <a:pt x="5464" y="627"/>
                  </a:cubicBezTo>
                  <a:cubicBezTo>
                    <a:pt x="3860" y="151"/>
                    <a:pt x="248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720000" y="4226980"/>
              <a:ext cx="323476" cy="95926"/>
            </a:xfrm>
            <a:custGeom>
              <a:avLst/>
              <a:gdLst/>
              <a:ahLst/>
              <a:cxnLst/>
              <a:rect l="l" t="t" r="r" b="b"/>
              <a:pathLst>
                <a:path w="13610" h="4036" extrusionOk="0">
                  <a:moveTo>
                    <a:pt x="777" y="0"/>
                  </a:moveTo>
                  <a:lnTo>
                    <a:pt x="0" y="1930"/>
                  </a:lnTo>
                  <a:cubicBezTo>
                    <a:pt x="1529" y="2531"/>
                    <a:pt x="3509" y="3033"/>
                    <a:pt x="5614" y="3409"/>
                  </a:cubicBezTo>
                  <a:cubicBezTo>
                    <a:pt x="7744" y="3810"/>
                    <a:pt x="9950" y="4035"/>
                    <a:pt x="11855" y="4035"/>
                  </a:cubicBezTo>
                  <a:cubicBezTo>
                    <a:pt x="12481" y="4035"/>
                    <a:pt x="13058" y="4010"/>
                    <a:pt x="13609" y="3960"/>
                  </a:cubicBezTo>
                  <a:lnTo>
                    <a:pt x="13384" y="1880"/>
                  </a:lnTo>
                  <a:cubicBezTo>
                    <a:pt x="12932" y="1930"/>
                    <a:pt x="12406" y="1955"/>
                    <a:pt x="11855" y="1955"/>
                  </a:cubicBezTo>
                  <a:cubicBezTo>
                    <a:pt x="10125" y="1955"/>
                    <a:pt x="7995" y="1729"/>
                    <a:pt x="5990" y="1353"/>
                  </a:cubicBezTo>
                  <a:cubicBezTo>
                    <a:pt x="3985" y="1003"/>
                    <a:pt x="2080" y="501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968404" y="4286544"/>
              <a:ext cx="99491" cy="316322"/>
            </a:xfrm>
            <a:custGeom>
              <a:avLst/>
              <a:gdLst/>
              <a:ahLst/>
              <a:cxnLst/>
              <a:rect l="l" t="t" r="r" b="b"/>
              <a:pathLst>
                <a:path w="4186" h="13309" extrusionOk="0">
                  <a:moveTo>
                    <a:pt x="2281" y="0"/>
                  </a:moveTo>
                  <a:cubicBezTo>
                    <a:pt x="777" y="3409"/>
                    <a:pt x="25" y="7544"/>
                    <a:pt x="0" y="11229"/>
                  </a:cubicBezTo>
                  <a:cubicBezTo>
                    <a:pt x="0" y="11930"/>
                    <a:pt x="50" y="12632"/>
                    <a:pt x="101" y="13309"/>
                  </a:cubicBezTo>
                  <a:lnTo>
                    <a:pt x="2181" y="13108"/>
                  </a:lnTo>
                  <a:cubicBezTo>
                    <a:pt x="2131" y="12507"/>
                    <a:pt x="2106" y="11880"/>
                    <a:pt x="2106" y="11229"/>
                  </a:cubicBezTo>
                  <a:cubicBezTo>
                    <a:pt x="2106" y="7845"/>
                    <a:pt x="2832" y="3910"/>
                    <a:pt x="4186" y="853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980312" y="4254361"/>
              <a:ext cx="128107" cy="98920"/>
            </a:xfrm>
            <a:custGeom>
              <a:avLst/>
              <a:gdLst/>
              <a:ahLst/>
              <a:cxnLst/>
              <a:rect l="l" t="t" r="r" b="b"/>
              <a:pathLst>
                <a:path w="5390" h="4162" extrusionOk="0">
                  <a:moveTo>
                    <a:pt x="2707" y="1"/>
                  </a:moveTo>
                  <a:cubicBezTo>
                    <a:pt x="1" y="1"/>
                    <a:pt x="1" y="4161"/>
                    <a:pt x="2707" y="4161"/>
                  </a:cubicBezTo>
                  <a:cubicBezTo>
                    <a:pt x="5389" y="4161"/>
                    <a:pt x="5389" y="1"/>
                    <a:pt x="2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9"/>
          <p:cNvGrpSpPr/>
          <p:nvPr/>
        </p:nvGrpSpPr>
        <p:grpSpPr>
          <a:xfrm rot="-725642">
            <a:off x="344028" y="4262208"/>
            <a:ext cx="1004947" cy="678762"/>
            <a:chOff x="3709915" y="318648"/>
            <a:chExt cx="904827" cy="611139"/>
          </a:xfrm>
        </p:grpSpPr>
        <p:grpSp>
          <p:nvGrpSpPr>
            <p:cNvPr id="910" name="Google Shape;910;p29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911" name="Google Shape;911;p29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912" name="Google Shape;912;p29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9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9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5" name="Google Shape;915;p29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29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29"/>
          <p:cNvGrpSpPr/>
          <p:nvPr/>
        </p:nvGrpSpPr>
        <p:grpSpPr>
          <a:xfrm rot="725642" flipH="1">
            <a:off x="7906878" y="288233"/>
            <a:ext cx="1004947" cy="678762"/>
            <a:chOff x="3709915" y="318648"/>
            <a:chExt cx="904827" cy="611139"/>
          </a:xfrm>
        </p:grpSpPr>
        <p:grpSp>
          <p:nvGrpSpPr>
            <p:cNvPr id="918" name="Google Shape;918;p29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919" name="Google Shape;919;p29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920" name="Google Shape;920;p29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9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9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3" name="Google Shape;923;p29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4" name="Google Shape;924;p29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2" r:id="rId5"/>
    <p:sldLayoutId id="2147483670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2"/>
          <p:cNvSpPr/>
          <p:nvPr/>
        </p:nvSpPr>
        <p:spPr>
          <a:xfrm>
            <a:off x="2336400" y="3471125"/>
            <a:ext cx="4471200" cy="3669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2"/>
          <p:cNvSpPr txBox="1">
            <a:spLocks noGrp="1"/>
          </p:cNvSpPr>
          <p:nvPr>
            <p:ph type="subTitle" idx="1"/>
          </p:nvPr>
        </p:nvSpPr>
        <p:spPr>
          <a:xfrm>
            <a:off x="2473050" y="3421893"/>
            <a:ext cx="41979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Wednesday, December 14</a:t>
            </a:r>
            <a:r>
              <a:rPr lang="en" b="1" baseline="30000" dirty="0"/>
              <a:t>th</a:t>
            </a:r>
            <a:r>
              <a:rPr lang="en" b="1" dirty="0"/>
              <a:t>, 2022</a:t>
            </a:r>
            <a:endParaRPr b="1" dirty="0"/>
          </a:p>
        </p:txBody>
      </p:sp>
      <p:sp>
        <p:nvSpPr>
          <p:cNvPr id="935" name="Google Shape;935;p32"/>
          <p:cNvSpPr txBox="1">
            <a:spLocks noGrp="1"/>
          </p:cNvSpPr>
          <p:nvPr>
            <p:ph type="ctrTitle"/>
          </p:nvPr>
        </p:nvSpPr>
        <p:spPr>
          <a:xfrm>
            <a:off x="1384650" y="1354600"/>
            <a:ext cx="6374700" cy="19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December General</a:t>
            </a:r>
            <a:br>
              <a:rPr lang="en" sz="5400" dirty="0"/>
            </a:br>
            <a:r>
              <a:rPr lang="en" sz="5400" dirty="0"/>
              <a:t>Meeting</a:t>
            </a:r>
            <a:endParaRPr sz="5400" dirty="0"/>
          </a:p>
        </p:txBody>
      </p:sp>
      <p:grpSp>
        <p:nvGrpSpPr>
          <p:cNvPr id="936" name="Google Shape;936;p32"/>
          <p:cNvGrpSpPr/>
          <p:nvPr/>
        </p:nvGrpSpPr>
        <p:grpSpPr>
          <a:xfrm>
            <a:off x="6478329" y="2282313"/>
            <a:ext cx="959162" cy="1038017"/>
            <a:chOff x="6342808" y="1372951"/>
            <a:chExt cx="1029585" cy="1114230"/>
          </a:xfrm>
        </p:grpSpPr>
        <p:grpSp>
          <p:nvGrpSpPr>
            <p:cNvPr id="937" name="Google Shape;937;p32"/>
            <p:cNvGrpSpPr/>
            <p:nvPr/>
          </p:nvGrpSpPr>
          <p:grpSpPr>
            <a:xfrm flipH="1">
              <a:off x="6342808" y="1650082"/>
              <a:ext cx="1029585" cy="837100"/>
              <a:chOff x="1627300" y="2234250"/>
              <a:chExt cx="541175" cy="4400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769575" y="2297025"/>
                <a:ext cx="1898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2101125" y="2584550"/>
                <a:ext cx="673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32"/>
            <p:cNvSpPr/>
            <p:nvPr/>
          </p:nvSpPr>
          <p:spPr>
            <a:xfrm>
              <a:off x="6616380" y="1372951"/>
              <a:ext cx="376993" cy="27700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2"/>
          <p:cNvGrpSpPr/>
          <p:nvPr/>
        </p:nvGrpSpPr>
        <p:grpSpPr>
          <a:xfrm>
            <a:off x="2289986" y="510961"/>
            <a:ext cx="1056515" cy="1074750"/>
            <a:chOff x="1667110" y="1547045"/>
            <a:chExt cx="1134086" cy="1153660"/>
          </a:xfrm>
        </p:grpSpPr>
        <p:grpSp>
          <p:nvGrpSpPr>
            <p:cNvPr id="944" name="Google Shape;944;p32"/>
            <p:cNvGrpSpPr/>
            <p:nvPr/>
          </p:nvGrpSpPr>
          <p:grpSpPr>
            <a:xfrm>
              <a:off x="1667110" y="1547045"/>
              <a:ext cx="1134086" cy="922064"/>
              <a:chOff x="1627300" y="2234250"/>
              <a:chExt cx="541175" cy="440000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1769575" y="2297025"/>
                <a:ext cx="1898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2101125" y="2584550"/>
                <a:ext cx="673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08" extrusionOk="0">
                    <a:moveTo>
                      <a:pt x="1304" y="1"/>
                    </a:moveTo>
                    <a:cubicBezTo>
                      <a:pt x="140" y="1"/>
                      <a:pt x="0" y="1808"/>
                      <a:pt x="1450" y="1808"/>
                    </a:cubicBezTo>
                    <a:cubicBezTo>
                      <a:pt x="1458" y="1808"/>
                      <a:pt x="1465" y="1808"/>
                      <a:pt x="1473" y="1808"/>
                    </a:cubicBezTo>
                    <a:cubicBezTo>
                      <a:pt x="2555" y="1808"/>
                      <a:pt x="2694" y="53"/>
                      <a:pt x="1375" y="3"/>
                    </a:cubicBezTo>
                    <a:cubicBezTo>
                      <a:pt x="1351" y="2"/>
                      <a:pt x="1327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>
              <a:off x="2018423" y="2469101"/>
              <a:ext cx="315207" cy="23160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2"/>
          <p:cNvGrpSpPr/>
          <p:nvPr/>
        </p:nvGrpSpPr>
        <p:grpSpPr>
          <a:xfrm>
            <a:off x="3459300" y="272189"/>
            <a:ext cx="2225399" cy="649616"/>
            <a:chOff x="3459300" y="300775"/>
            <a:chExt cx="2225399" cy="649616"/>
          </a:xfrm>
        </p:grpSpPr>
        <p:sp>
          <p:nvSpPr>
            <p:cNvPr id="951" name="Google Shape;951;p32"/>
            <p:cNvSpPr/>
            <p:nvPr/>
          </p:nvSpPr>
          <p:spPr>
            <a:xfrm>
              <a:off x="3542700" y="300775"/>
              <a:ext cx="2029201" cy="649616"/>
            </a:xfrm>
            <a:custGeom>
              <a:avLst/>
              <a:gdLst/>
              <a:ahLst/>
              <a:cxnLst/>
              <a:rect l="l" t="t" r="r" b="b"/>
              <a:pathLst>
                <a:path w="43285" h="13857" extrusionOk="0">
                  <a:moveTo>
                    <a:pt x="13184" y="2854"/>
                  </a:moveTo>
                  <a:cubicBezTo>
                    <a:pt x="13435" y="3255"/>
                    <a:pt x="13560" y="3682"/>
                    <a:pt x="13610" y="4057"/>
                  </a:cubicBezTo>
                  <a:cubicBezTo>
                    <a:pt x="13786" y="5411"/>
                    <a:pt x="13009" y="6940"/>
                    <a:pt x="11831" y="7616"/>
                  </a:cubicBezTo>
                  <a:cubicBezTo>
                    <a:pt x="11590" y="7758"/>
                    <a:pt x="11214" y="7923"/>
                    <a:pt x="10774" y="7923"/>
                  </a:cubicBezTo>
                  <a:cubicBezTo>
                    <a:pt x="10434" y="7923"/>
                    <a:pt x="10057" y="7825"/>
                    <a:pt x="9675" y="7541"/>
                  </a:cubicBezTo>
                  <a:cubicBezTo>
                    <a:pt x="8422" y="6564"/>
                    <a:pt x="9124" y="5336"/>
                    <a:pt x="9475" y="4859"/>
                  </a:cubicBezTo>
                  <a:cubicBezTo>
                    <a:pt x="10176" y="3882"/>
                    <a:pt x="11605" y="3005"/>
                    <a:pt x="13184" y="2854"/>
                  </a:cubicBezTo>
                  <a:close/>
                  <a:moveTo>
                    <a:pt x="20928" y="8143"/>
                  </a:moveTo>
                  <a:cubicBezTo>
                    <a:pt x="21480" y="9095"/>
                    <a:pt x="21831" y="10022"/>
                    <a:pt x="21856" y="10824"/>
                  </a:cubicBezTo>
                  <a:cubicBezTo>
                    <a:pt x="21881" y="11576"/>
                    <a:pt x="21655" y="12203"/>
                    <a:pt x="21129" y="12629"/>
                  </a:cubicBezTo>
                  <a:cubicBezTo>
                    <a:pt x="20779" y="12925"/>
                    <a:pt x="20449" y="13031"/>
                    <a:pt x="20155" y="13031"/>
                  </a:cubicBezTo>
                  <a:cubicBezTo>
                    <a:pt x="19627" y="13031"/>
                    <a:pt x="19217" y="12688"/>
                    <a:pt x="19024" y="12479"/>
                  </a:cubicBezTo>
                  <a:cubicBezTo>
                    <a:pt x="18272" y="11651"/>
                    <a:pt x="17996" y="10173"/>
                    <a:pt x="18923" y="9220"/>
                  </a:cubicBezTo>
                  <a:cubicBezTo>
                    <a:pt x="19450" y="8669"/>
                    <a:pt x="20126" y="8318"/>
                    <a:pt x="20928" y="8143"/>
                  </a:cubicBezTo>
                  <a:close/>
                  <a:moveTo>
                    <a:pt x="8675" y="0"/>
                  </a:moveTo>
                  <a:cubicBezTo>
                    <a:pt x="2993" y="0"/>
                    <a:pt x="23" y="7073"/>
                    <a:pt x="1" y="7140"/>
                  </a:cubicBezTo>
                  <a:lnTo>
                    <a:pt x="778" y="7466"/>
                  </a:lnTo>
                  <a:cubicBezTo>
                    <a:pt x="800" y="7398"/>
                    <a:pt x="3542" y="838"/>
                    <a:pt x="8692" y="838"/>
                  </a:cubicBezTo>
                  <a:cubicBezTo>
                    <a:pt x="9266" y="838"/>
                    <a:pt x="9869" y="919"/>
                    <a:pt x="10502" y="1100"/>
                  </a:cubicBezTo>
                  <a:cubicBezTo>
                    <a:pt x="11405" y="1376"/>
                    <a:pt x="12056" y="1727"/>
                    <a:pt x="12532" y="2103"/>
                  </a:cubicBezTo>
                  <a:cubicBezTo>
                    <a:pt x="10928" y="2428"/>
                    <a:pt x="9550" y="3356"/>
                    <a:pt x="8798" y="4358"/>
                  </a:cubicBezTo>
                  <a:cubicBezTo>
                    <a:pt x="7770" y="5762"/>
                    <a:pt x="7921" y="7240"/>
                    <a:pt x="9174" y="8193"/>
                  </a:cubicBezTo>
                  <a:cubicBezTo>
                    <a:pt x="9660" y="8571"/>
                    <a:pt x="10211" y="8760"/>
                    <a:pt x="10781" y="8760"/>
                  </a:cubicBezTo>
                  <a:cubicBezTo>
                    <a:pt x="11269" y="8760"/>
                    <a:pt x="11771" y="8621"/>
                    <a:pt x="12257" y="8343"/>
                  </a:cubicBezTo>
                  <a:cubicBezTo>
                    <a:pt x="13710" y="7516"/>
                    <a:pt x="14638" y="5611"/>
                    <a:pt x="14437" y="3957"/>
                  </a:cubicBezTo>
                  <a:cubicBezTo>
                    <a:pt x="14412" y="3631"/>
                    <a:pt x="14312" y="3255"/>
                    <a:pt x="14111" y="2829"/>
                  </a:cubicBezTo>
                  <a:lnTo>
                    <a:pt x="14111" y="2829"/>
                  </a:lnTo>
                  <a:cubicBezTo>
                    <a:pt x="14963" y="2905"/>
                    <a:pt x="15816" y="3180"/>
                    <a:pt x="16643" y="3757"/>
                  </a:cubicBezTo>
                  <a:cubicBezTo>
                    <a:pt x="18197" y="4859"/>
                    <a:pt x="19525" y="6138"/>
                    <a:pt x="20427" y="7416"/>
                  </a:cubicBezTo>
                  <a:cubicBezTo>
                    <a:pt x="19600" y="7641"/>
                    <a:pt x="18898" y="8042"/>
                    <a:pt x="18322" y="8644"/>
                  </a:cubicBezTo>
                  <a:cubicBezTo>
                    <a:pt x="17069" y="9947"/>
                    <a:pt x="17395" y="11952"/>
                    <a:pt x="18422" y="13030"/>
                  </a:cubicBezTo>
                  <a:cubicBezTo>
                    <a:pt x="18923" y="13581"/>
                    <a:pt x="19525" y="13857"/>
                    <a:pt x="20151" y="13857"/>
                  </a:cubicBezTo>
                  <a:cubicBezTo>
                    <a:pt x="20678" y="13857"/>
                    <a:pt x="21204" y="13656"/>
                    <a:pt x="21680" y="13255"/>
                  </a:cubicBezTo>
                  <a:cubicBezTo>
                    <a:pt x="22382" y="12654"/>
                    <a:pt x="22733" y="11802"/>
                    <a:pt x="22683" y="10799"/>
                  </a:cubicBezTo>
                  <a:cubicBezTo>
                    <a:pt x="22658" y="9947"/>
                    <a:pt x="22357" y="8995"/>
                    <a:pt x="21831" y="8042"/>
                  </a:cubicBezTo>
                  <a:cubicBezTo>
                    <a:pt x="21920" y="8039"/>
                    <a:pt x="22009" y="8037"/>
                    <a:pt x="22100" y="8037"/>
                  </a:cubicBezTo>
                  <a:cubicBezTo>
                    <a:pt x="23826" y="8037"/>
                    <a:pt x="25873" y="8717"/>
                    <a:pt x="27921" y="10098"/>
                  </a:cubicBezTo>
                  <a:cubicBezTo>
                    <a:pt x="29784" y="11322"/>
                    <a:pt x="32602" y="12019"/>
                    <a:pt x="35290" y="12019"/>
                  </a:cubicBezTo>
                  <a:cubicBezTo>
                    <a:pt x="36398" y="12019"/>
                    <a:pt x="37485" y="11900"/>
                    <a:pt x="38472" y="11651"/>
                  </a:cubicBezTo>
                  <a:cubicBezTo>
                    <a:pt x="40728" y="11100"/>
                    <a:pt x="42407" y="9922"/>
                    <a:pt x="43284" y="8268"/>
                  </a:cubicBezTo>
                  <a:lnTo>
                    <a:pt x="42558" y="7867"/>
                  </a:lnTo>
                  <a:cubicBezTo>
                    <a:pt x="41580" y="9697"/>
                    <a:pt x="39675" y="10499"/>
                    <a:pt x="38272" y="10849"/>
                  </a:cubicBezTo>
                  <a:cubicBezTo>
                    <a:pt x="37338" y="11085"/>
                    <a:pt x="36310" y="11197"/>
                    <a:pt x="35264" y="11197"/>
                  </a:cubicBezTo>
                  <a:cubicBezTo>
                    <a:pt x="32745" y="11197"/>
                    <a:pt x="30115" y="10547"/>
                    <a:pt x="28397" y="9396"/>
                  </a:cubicBezTo>
                  <a:cubicBezTo>
                    <a:pt x="26210" y="7938"/>
                    <a:pt x="23984" y="7200"/>
                    <a:pt x="22080" y="7200"/>
                  </a:cubicBezTo>
                  <a:cubicBezTo>
                    <a:pt x="21824" y="7200"/>
                    <a:pt x="21573" y="7214"/>
                    <a:pt x="21329" y="7240"/>
                  </a:cubicBezTo>
                  <a:cubicBezTo>
                    <a:pt x="20352" y="5787"/>
                    <a:pt x="18898" y="4333"/>
                    <a:pt x="17119" y="3055"/>
                  </a:cubicBezTo>
                  <a:cubicBezTo>
                    <a:pt x="16010" y="2283"/>
                    <a:pt x="14831" y="1976"/>
                    <a:pt x="13717" y="1976"/>
                  </a:cubicBezTo>
                  <a:cubicBezTo>
                    <a:pt x="13673" y="1976"/>
                    <a:pt x="13629" y="1976"/>
                    <a:pt x="13585" y="1977"/>
                  </a:cubicBezTo>
                  <a:cubicBezTo>
                    <a:pt x="13034" y="1326"/>
                    <a:pt x="12131" y="699"/>
                    <a:pt x="10728" y="298"/>
                  </a:cubicBezTo>
                  <a:cubicBezTo>
                    <a:pt x="10008" y="92"/>
                    <a:pt x="9324" y="0"/>
                    <a:pt x="8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3459300" y="5708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5486069" y="5708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284" y="4261"/>
                    <a:pt x="4236" y="3309"/>
                    <a:pt x="4236" y="2131"/>
                  </a:cubicBezTo>
                  <a:cubicBezTo>
                    <a:pt x="4236" y="953"/>
                    <a:pt x="3284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32"/>
          <p:cNvGrpSpPr/>
          <p:nvPr/>
        </p:nvGrpSpPr>
        <p:grpSpPr>
          <a:xfrm>
            <a:off x="3542700" y="4169048"/>
            <a:ext cx="2225399" cy="649616"/>
            <a:chOff x="3542700" y="4123475"/>
            <a:chExt cx="2225399" cy="649616"/>
          </a:xfrm>
        </p:grpSpPr>
        <p:sp>
          <p:nvSpPr>
            <p:cNvPr id="955" name="Google Shape;955;p32"/>
            <p:cNvSpPr/>
            <p:nvPr/>
          </p:nvSpPr>
          <p:spPr>
            <a:xfrm flipH="1">
              <a:off x="3655499" y="4123475"/>
              <a:ext cx="2029201" cy="649616"/>
            </a:xfrm>
            <a:custGeom>
              <a:avLst/>
              <a:gdLst/>
              <a:ahLst/>
              <a:cxnLst/>
              <a:rect l="l" t="t" r="r" b="b"/>
              <a:pathLst>
                <a:path w="43285" h="13857" extrusionOk="0">
                  <a:moveTo>
                    <a:pt x="13184" y="2854"/>
                  </a:moveTo>
                  <a:cubicBezTo>
                    <a:pt x="13435" y="3255"/>
                    <a:pt x="13560" y="3682"/>
                    <a:pt x="13610" y="4057"/>
                  </a:cubicBezTo>
                  <a:cubicBezTo>
                    <a:pt x="13786" y="5411"/>
                    <a:pt x="13009" y="6940"/>
                    <a:pt x="11831" y="7616"/>
                  </a:cubicBezTo>
                  <a:cubicBezTo>
                    <a:pt x="11590" y="7758"/>
                    <a:pt x="11214" y="7923"/>
                    <a:pt x="10774" y="7923"/>
                  </a:cubicBezTo>
                  <a:cubicBezTo>
                    <a:pt x="10434" y="7923"/>
                    <a:pt x="10057" y="7825"/>
                    <a:pt x="9675" y="7541"/>
                  </a:cubicBezTo>
                  <a:cubicBezTo>
                    <a:pt x="8422" y="6564"/>
                    <a:pt x="9124" y="5336"/>
                    <a:pt x="9475" y="4859"/>
                  </a:cubicBezTo>
                  <a:cubicBezTo>
                    <a:pt x="10176" y="3882"/>
                    <a:pt x="11605" y="3005"/>
                    <a:pt x="13184" y="2854"/>
                  </a:cubicBezTo>
                  <a:close/>
                  <a:moveTo>
                    <a:pt x="20928" y="8143"/>
                  </a:moveTo>
                  <a:cubicBezTo>
                    <a:pt x="21480" y="9095"/>
                    <a:pt x="21831" y="10022"/>
                    <a:pt x="21856" y="10824"/>
                  </a:cubicBezTo>
                  <a:cubicBezTo>
                    <a:pt x="21881" y="11576"/>
                    <a:pt x="21655" y="12203"/>
                    <a:pt x="21129" y="12629"/>
                  </a:cubicBezTo>
                  <a:cubicBezTo>
                    <a:pt x="20779" y="12925"/>
                    <a:pt x="20449" y="13031"/>
                    <a:pt x="20155" y="13031"/>
                  </a:cubicBezTo>
                  <a:cubicBezTo>
                    <a:pt x="19627" y="13031"/>
                    <a:pt x="19217" y="12688"/>
                    <a:pt x="19024" y="12479"/>
                  </a:cubicBezTo>
                  <a:cubicBezTo>
                    <a:pt x="18272" y="11651"/>
                    <a:pt x="17996" y="10173"/>
                    <a:pt x="18923" y="9220"/>
                  </a:cubicBezTo>
                  <a:cubicBezTo>
                    <a:pt x="19450" y="8669"/>
                    <a:pt x="20126" y="8318"/>
                    <a:pt x="20928" y="8143"/>
                  </a:cubicBezTo>
                  <a:close/>
                  <a:moveTo>
                    <a:pt x="8675" y="0"/>
                  </a:moveTo>
                  <a:cubicBezTo>
                    <a:pt x="2993" y="0"/>
                    <a:pt x="23" y="7073"/>
                    <a:pt x="1" y="7140"/>
                  </a:cubicBezTo>
                  <a:lnTo>
                    <a:pt x="778" y="7466"/>
                  </a:lnTo>
                  <a:cubicBezTo>
                    <a:pt x="800" y="7398"/>
                    <a:pt x="3542" y="838"/>
                    <a:pt x="8692" y="838"/>
                  </a:cubicBezTo>
                  <a:cubicBezTo>
                    <a:pt x="9266" y="838"/>
                    <a:pt x="9869" y="919"/>
                    <a:pt x="10502" y="1100"/>
                  </a:cubicBezTo>
                  <a:cubicBezTo>
                    <a:pt x="11405" y="1376"/>
                    <a:pt x="12056" y="1727"/>
                    <a:pt x="12532" y="2103"/>
                  </a:cubicBezTo>
                  <a:cubicBezTo>
                    <a:pt x="10928" y="2428"/>
                    <a:pt x="9550" y="3356"/>
                    <a:pt x="8798" y="4358"/>
                  </a:cubicBezTo>
                  <a:cubicBezTo>
                    <a:pt x="7770" y="5762"/>
                    <a:pt x="7921" y="7240"/>
                    <a:pt x="9174" y="8193"/>
                  </a:cubicBezTo>
                  <a:cubicBezTo>
                    <a:pt x="9660" y="8571"/>
                    <a:pt x="10211" y="8760"/>
                    <a:pt x="10781" y="8760"/>
                  </a:cubicBezTo>
                  <a:cubicBezTo>
                    <a:pt x="11269" y="8760"/>
                    <a:pt x="11771" y="8621"/>
                    <a:pt x="12257" y="8343"/>
                  </a:cubicBezTo>
                  <a:cubicBezTo>
                    <a:pt x="13710" y="7516"/>
                    <a:pt x="14638" y="5611"/>
                    <a:pt x="14437" y="3957"/>
                  </a:cubicBezTo>
                  <a:cubicBezTo>
                    <a:pt x="14412" y="3631"/>
                    <a:pt x="14312" y="3255"/>
                    <a:pt x="14111" y="2829"/>
                  </a:cubicBezTo>
                  <a:lnTo>
                    <a:pt x="14111" y="2829"/>
                  </a:lnTo>
                  <a:cubicBezTo>
                    <a:pt x="14963" y="2905"/>
                    <a:pt x="15816" y="3180"/>
                    <a:pt x="16643" y="3757"/>
                  </a:cubicBezTo>
                  <a:cubicBezTo>
                    <a:pt x="18197" y="4859"/>
                    <a:pt x="19525" y="6138"/>
                    <a:pt x="20427" y="7416"/>
                  </a:cubicBezTo>
                  <a:cubicBezTo>
                    <a:pt x="19600" y="7641"/>
                    <a:pt x="18898" y="8042"/>
                    <a:pt x="18322" y="8644"/>
                  </a:cubicBezTo>
                  <a:cubicBezTo>
                    <a:pt x="17069" y="9947"/>
                    <a:pt x="17395" y="11952"/>
                    <a:pt x="18422" y="13030"/>
                  </a:cubicBezTo>
                  <a:cubicBezTo>
                    <a:pt x="18923" y="13581"/>
                    <a:pt x="19525" y="13857"/>
                    <a:pt x="20151" y="13857"/>
                  </a:cubicBezTo>
                  <a:cubicBezTo>
                    <a:pt x="20678" y="13857"/>
                    <a:pt x="21204" y="13656"/>
                    <a:pt x="21680" y="13255"/>
                  </a:cubicBezTo>
                  <a:cubicBezTo>
                    <a:pt x="22382" y="12654"/>
                    <a:pt x="22733" y="11802"/>
                    <a:pt x="22683" y="10799"/>
                  </a:cubicBezTo>
                  <a:cubicBezTo>
                    <a:pt x="22658" y="9947"/>
                    <a:pt x="22357" y="8995"/>
                    <a:pt x="21831" y="8042"/>
                  </a:cubicBezTo>
                  <a:cubicBezTo>
                    <a:pt x="21920" y="8039"/>
                    <a:pt x="22009" y="8037"/>
                    <a:pt x="22100" y="8037"/>
                  </a:cubicBezTo>
                  <a:cubicBezTo>
                    <a:pt x="23826" y="8037"/>
                    <a:pt x="25873" y="8717"/>
                    <a:pt x="27921" y="10098"/>
                  </a:cubicBezTo>
                  <a:cubicBezTo>
                    <a:pt x="29784" y="11322"/>
                    <a:pt x="32602" y="12019"/>
                    <a:pt x="35290" y="12019"/>
                  </a:cubicBezTo>
                  <a:cubicBezTo>
                    <a:pt x="36398" y="12019"/>
                    <a:pt x="37485" y="11900"/>
                    <a:pt x="38472" y="11651"/>
                  </a:cubicBezTo>
                  <a:cubicBezTo>
                    <a:pt x="40728" y="11100"/>
                    <a:pt x="42407" y="9922"/>
                    <a:pt x="43284" y="8268"/>
                  </a:cubicBezTo>
                  <a:lnTo>
                    <a:pt x="42558" y="7867"/>
                  </a:lnTo>
                  <a:cubicBezTo>
                    <a:pt x="41580" y="9697"/>
                    <a:pt x="39675" y="10499"/>
                    <a:pt x="38272" y="10849"/>
                  </a:cubicBezTo>
                  <a:cubicBezTo>
                    <a:pt x="37338" y="11085"/>
                    <a:pt x="36310" y="11197"/>
                    <a:pt x="35264" y="11197"/>
                  </a:cubicBezTo>
                  <a:cubicBezTo>
                    <a:pt x="32745" y="11197"/>
                    <a:pt x="30115" y="10547"/>
                    <a:pt x="28397" y="9396"/>
                  </a:cubicBezTo>
                  <a:cubicBezTo>
                    <a:pt x="26210" y="7938"/>
                    <a:pt x="23984" y="7200"/>
                    <a:pt x="22080" y="7200"/>
                  </a:cubicBezTo>
                  <a:cubicBezTo>
                    <a:pt x="21824" y="7200"/>
                    <a:pt x="21573" y="7214"/>
                    <a:pt x="21329" y="7240"/>
                  </a:cubicBezTo>
                  <a:cubicBezTo>
                    <a:pt x="20352" y="5787"/>
                    <a:pt x="18898" y="4333"/>
                    <a:pt x="17119" y="3055"/>
                  </a:cubicBezTo>
                  <a:cubicBezTo>
                    <a:pt x="16010" y="2283"/>
                    <a:pt x="14831" y="1976"/>
                    <a:pt x="13717" y="1976"/>
                  </a:cubicBezTo>
                  <a:cubicBezTo>
                    <a:pt x="13673" y="1976"/>
                    <a:pt x="13629" y="1976"/>
                    <a:pt x="13585" y="1977"/>
                  </a:cubicBezTo>
                  <a:cubicBezTo>
                    <a:pt x="13034" y="1326"/>
                    <a:pt x="12131" y="699"/>
                    <a:pt x="10728" y="298"/>
                  </a:cubicBezTo>
                  <a:cubicBezTo>
                    <a:pt x="10008" y="92"/>
                    <a:pt x="9324" y="0"/>
                    <a:pt x="8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 flipH="1">
              <a:off x="5569469" y="43935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36" y="3309"/>
                    <a:pt x="4236" y="2131"/>
                  </a:cubicBezTo>
                  <a:cubicBezTo>
                    <a:pt x="4236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 flipH="1">
              <a:off x="3542700" y="4393554"/>
              <a:ext cx="198631" cy="199803"/>
            </a:xfrm>
            <a:custGeom>
              <a:avLst/>
              <a:gdLst/>
              <a:ahLst/>
              <a:cxnLst/>
              <a:rect l="l" t="t" r="r" b="b"/>
              <a:pathLst>
                <a:path w="4237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284" y="4261"/>
                    <a:pt x="4236" y="3309"/>
                    <a:pt x="4236" y="2131"/>
                  </a:cubicBezTo>
                  <a:cubicBezTo>
                    <a:pt x="4236" y="953"/>
                    <a:pt x="3284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0427-74D1-4C95-A3F4-C12A1FA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08688"/>
            <a:ext cx="3287556" cy="1440300"/>
          </a:xfrm>
        </p:spPr>
        <p:txBody>
          <a:bodyPr/>
          <a:lstStyle/>
          <a:p>
            <a:pPr algn="ctr"/>
            <a:r>
              <a:rPr lang="en-US" sz="4400" dirty="0"/>
              <a:t>Follow</a:t>
            </a:r>
            <a:br>
              <a:rPr lang="en-US" sz="4400" dirty="0"/>
            </a:br>
            <a:r>
              <a:rPr lang="en-US" sz="4400" dirty="0"/>
              <a:t>Our</a:t>
            </a:r>
            <a:br>
              <a:rPr lang="en-US" sz="4400" dirty="0"/>
            </a:br>
            <a:r>
              <a:rPr lang="en-US" sz="4400" dirty="0"/>
              <a:t>Instagram!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EF67-B775-49ED-9017-820E3146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778" y="3195292"/>
            <a:ext cx="3852000" cy="775500"/>
          </a:xfrm>
        </p:spPr>
        <p:txBody>
          <a:bodyPr/>
          <a:lstStyle/>
          <a:p>
            <a:pPr marL="152400" indent="0">
              <a:buNone/>
            </a:pPr>
            <a:r>
              <a:rPr lang="en-US" sz="4400" b="1" dirty="0">
                <a:latin typeface="Jua" panose="020B0604020202020204" charset="-127"/>
                <a:ea typeface="Jua" panose="020B0604020202020204" charset="-127"/>
              </a:rPr>
              <a:t>@phuhs_hosa</a:t>
            </a:r>
          </a:p>
        </p:txBody>
      </p:sp>
      <p:pic>
        <p:nvPicPr>
          <p:cNvPr id="2054" name="Picture 6" descr="Instagram Logo and symbol, meaning, history, PNG, brand">
            <a:extLst>
              <a:ext uri="{FF2B5EF4-FFF2-40B4-BE49-F238E27FC236}">
                <a16:creationId xmlns:a16="http://schemas.microsoft.com/office/drawing/2014/main" id="{A6508469-1318-490A-B2CA-A6A08103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56" y="924722"/>
            <a:ext cx="5847644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6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0427-74D1-4C95-A3F4-C12A1FA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08688"/>
            <a:ext cx="3287556" cy="1440300"/>
          </a:xfrm>
        </p:spPr>
        <p:txBody>
          <a:bodyPr/>
          <a:lstStyle/>
          <a:p>
            <a:pPr algn="ctr"/>
            <a:r>
              <a:rPr lang="en-US" sz="4400" dirty="0"/>
              <a:t>HOSA</a:t>
            </a:r>
            <a:br>
              <a:rPr lang="en-US" sz="4400" dirty="0"/>
            </a:br>
            <a:r>
              <a:rPr lang="en-US" sz="4400" dirty="0"/>
              <a:t>Competitor</a:t>
            </a:r>
            <a:br>
              <a:rPr lang="en-US" sz="4400" dirty="0"/>
            </a:br>
            <a:r>
              <a:rPr lang="en-US" sz="4400" dirty="0"/>
              <a:t>Remind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EF67-B775-49ED-9017-820E3146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778" y="3195292"/>
            <a:ext cx="3852000" cy="775500"/>
          </a:xfrm>
        </p:spPr>
        <p:txBody>
          <a:bodyPr/>
          <a:lstStyle/>
          <a:p>
            <a:pPr marL="152400" indent="0">
              <a:buNone/>
            </a:pPr>
            <a:r>
              <a:rPr lang="en-US" sz="4400" b="1" dirty="0">
                <a:latin typeface="Jua" panose="020B0604020202020204" charset="-127"/>
                <a:ea typeface="Jua" panose="020B0604020202020204" charset="-127"/>
              </a:rPr>
              <a:t>@comphosa22</a:t>
            </a:r>
          </a:p>
        </p:txBody>
      </p:sp>
      <p:pic>
        <p:nvPicPr>
          <p:cNvPr id="2050" name="Picture 2" descr="Remind: School Communication - Apps on Google Play">
            <a:extLst>
              <a:ext uri="{FF2B5EF4-FFF2-40B4-BE49-F238E27FC236}">
                <a16:creationId xmlns:a16="http://schemas.microsoft.com/office/drawing/2014/main" id="{5074DAB0-0B14-465A-B5F3-49413B6D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78" y="1045800"/>
            <a:ext cx="3051900" cy="3051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2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707-161C-48EF-A49F-DB022CB6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16" y="609030"/>
            <a:ext cx="3642000" cy="1119000"/>
          </a:xfrm>
        </p:spPr>
        <p:txBody>
          <a:bodyPr/>
          <a:lstStyle/>
          <a:p>
            <a:r>
              <a:rPr lang="en-US" sz="5400" dirty="0"/>
              <a:t>HOSA Uniform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4A08D-E95E-49B0-A228-3C99B95A3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916" y="2369255"/>
            <a:ext cx="3642000" cy="1852790"/>
          </a:xfrm>
        </p:spPr>
        <p:txBody>
          <a:bodyPr/>
          <a:lstStyle/>
          <a:p>
            <a:pPr algn="l"/>
            <a:r>
              <a:rPr lang="en-US" sz="1800" b="1" dirty="0"/>
              <a:t>White Collared Shirt</a:t>
            </a:r>
          </a:p>
          <a:p>
            <a:pPr algn="l"/>
            <a:r>
              <a:rPr lang="en-US" sz="1800" b="1" dirty="0"/>
              <a:t>Navy Blue or Black Blazer</a:t>
            </a:r>
          </a:p>
          <a:p>
            <a:pPr algn="l"/>
            <a:r>
              <a:rPr lang="en-US" sz="1800" b="1" dirty="0"/>
              <a:t>Navy Blue or Black Dress Pants or Knee-Length Skirt</a:t>
            </a:r>
          </a:p>
          <a:p>
            <a:pPr algn="l"/>
            <a:r>
              <a:rPr lang="en-US" sz="1800" b="1" dirty="0"/>
              <a:t>Boys: Maroon or Navy Blue Tie (Solid color)</a:t>
            </a:r>
          </a:p>
        </p:txBody>
      </p:sp>
      <p:pic>
        <p:nvPicPr>
          <p:cNvPr id="1026" name="Picture 2" descr="Georgia HOSA">
            <a:extLst>
              <a:ext uri="{FF2B5EF4-FFF2-40B4-BE49-F238E27FC236}">
                <a16:creationId xmlns:a16="http://schemas.microsoft.com/office/drawing/2014/main" id="{FDD48414-93D7-4992-AB5C-8595F1DA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44" y="1357500"/>
            <a:ext cx="3642000" cy="2428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6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719AB7F-4746-403F-BFD0-E0573C1CD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651706"/>
            <a:ext cx="7785900" cy="3260400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 u="sng" dirty="0">
                <a:latin typeface="Roboto" panose="02000000000000000000" pitchFamily="2" charset="0"/>
                <a:ea typeface="Roboto" panose="02000000000000000000" pitchFamily="2" charset="0"/>
              </a:rPr>
              <a:t>Upcoming Dates:</a:t>
            </a:r>
          </a:p>
          <a:p>
            <a:pPr marL="114300" indent="0">
              <a:buNone/>
            </a:pPr>
            <a:endParaRPr lang="en-US" sz="2400" b="1" u="sng" dirty="0">
              <a:latin typeface="Jua" panose="020B0604020202020204" charset="-127"/>
              <a:ea typeface="Jua" panose="020B0604020202020204" charset="-127"/>
            </a:endParaRPr>
          </a:p>
          <a:p>
            <a:pPr>
              <a:buSzPct val="85000"/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Before Winter Break: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Testing Results will be released and students will be notified if they are moving on to compete at regionals.</a:t>
            </a:r>
          </a:p>
          <a:p>
            <a:pPr>
              <a:buSzPct val="85000"/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January 11</a:t>
            </a:r>
            <a:r>
              <a:rPr lang="en-US" sz="2000" b="1" u="sng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2000" b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Final Competition Meeting</a:t>
            </a:r>
          </a:p>
          <a:p>
            <a:pPr>
              <a:buSzPct val="85000"/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January 21</a:t>
            </a:r>
            <a:r>
              <a:rPr lang="en-US" sz="2000" b="1" u="sng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n-US" sz="2000" b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Regional Competition!!</a:t>
            </a:r>
          </a:p>
          <a:p>
            <a:pPr>
              <a:buSzPct val="85000"/>
              <a:buFont typeface="Arial" panose="020B0604020202020204" pitchFamily="34" charset="0"/>
              <a:buChar char="•"/>
            </a:pP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" indent="0">
              <a:buNone/>
            </a:pPr>
            <a:endParaRPr lang="en-US" sz="2400"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99B2F-315B-4D5C-BA04-F9FF42A4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89955"/>
            <a:ext cx="7785900" cy="477600"/>
          </a:xfrm>
        </p:spPr>
        <p:txBody>
          <a:bodyPr/>
          <a:lstStyle/>
          <a:p>
            <a:r>
              <a:rPr lang="en-US" sz="4000" dirty="0"/>
              <a:t>Mark Your Calendars!</a:t>
            </a:r>
          </a:p>
        </p:txBody>
      </p:sp>
    </p:spTree>
    <p:extLst>
      <p:ext uri="{BB962C8B-B14F-4D97-AF65-F5344CB8AC3E}">
        <p14:creationId xmlns:p14="http://schemas.microsoft.com/office/powerpoint/2010/main" val="62575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FC62-A80B-4EDC-BF8C-57D53B55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35" y="828712"/>
            <a:ext cx="3423000" cy="2115802"/>
          </a:xfrm>
        </p:spPr>
        <p:txBody>
          <a:bodyPr/>
          <a:lstStyle/>
          <a:p>
            <a:r>
              <a:rPr lang="en-US" sz="4400" dirty="0"/>
              <a:t>HOSA</a:t>
            </a:r>
            <a:br>
              <a:rPr lang="en-US" sz="4400" dirty="0"/>
            </a:br>
            <a:r>
              <a:rPr lang="en-US" sz="4400" dirty="0"/>
              <a:t>Uniform</a:t>
            </a:r>
            <a:br>
              <a:rPr lang="en-US" sz="4400" dirty="0"/>
            </a:br>
            <a:r>
              <a:rPr lang="en-US" sz="4400" dirty="0"/>
              <a:t>Submissions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1E564A4-4929-4CED-85A1-01F9143C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036" y="845836"/>
            <a:ext cx="3451828" cy="3451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D8BF4-839D-42DF-B520-6CD9A52A11DC}"/>
              </a:ext>
            </a:extLst>
          </p:cNvPr>
          <p:cNvSpPr txBox="1"/>
          <p:nvPr/>
        </p:nvSpPr>
        <p:spPr>
          <a:xfrm>
            <a:off x="1393882" y="2854203"/>
            <a:ext cx="2653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  <a:latin typeface="+mn-lt"/>
                <a:ea typeface="Jua" panose="020B0604020202020204" charset="-127"/>
              </a:rPr>
              <a:t>If you haven’t yet submitted a photo of your uniform, please do so by our next advisor meeting. (January 11</a:t>
            </a:r>
            <a:r>
              <a:rPr lang="en-US" sz="1800" b="1" baseline="30000" dirty="0">
                <a:solidFill>
                  <a:schemeClr val="accent3"/>
                </a:solidFill>
                <a:latin typeface="+mn-lt"/>
                <a:ea typeface="Jua" panose="020B0604020202020204" charset="-127"/>
              </a:rPr>
              <a:t>th</a:t>
            </a:r>
            <a:r>
              <a:rPr lang="en-US" sz="1800" b="1" dirty="0">
                <a:solidFill>
                  <a:schemeClr val="accent3"/>
                </a:solidFill>
                <a:latin typeface="+mn-lt"/>
                <a:ea typeface="Jua" panose="020B060402020202020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12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2D8299-EDE9-453A-BFE8-207631B6BCE7}"/>
              </a:ext>
            </a:extLst>
          </p:cNvPr>
          <p:cNvSpPr txBox="1"/>
          <p:nvPr/>
        </p:nvSpPr>
        <p:spPr>
          <a:xfrm>
            <a:off x="1693333" y="863590"/>
            <a:ext cx="5757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Jua" panose="020B0604020202020204" charset="-127"/>
                <a:ea typeface="Jua" panose="020B0604020202020204" charset="-127"/>
              </a:rPr>
              <a:t>Thank you to everyone who donated to our Kimberly Home Drive!</a:t>
            </a:r>
          </a:p>
          <a:p>
            <a:pPr algn="ctr"/>
            <a:r>
              <a:rPr lang="en-US" sz="3600" b="1" dirty="0">
                <a:solidFill>
                  <a:schemeClr val="accent3"/>
                </a:solidFill>
                <a:latin typeface="Jua" panose="020B0604020202020204" charset="-127"/>
                <a:ea typeface="Jua" panose="020B0604020202020204" charset="-127"/>
              </a:rPr>
              <a:t>We will be having a Celebration right after this meeting!</a:t>
            </a:r>
          </a:p>
        </p:txBody>
      </p:sp>
    </p:spTree>
    <p:extLst>
      <p:ext uri="{BB962C8B-B14F-4D97-AF65-F5344CB8AC3E}">
        <p14:creationId xmlns:p14="http://schemas.microsoft.com/office/powerpoint/2010/main" val="274862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FC62-A80B-4EDC-BF8C-57D53B55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19" y="2112149"/>
            <a:ext cx="3423000" cy="715500"/>
          </a:xfrm>
        </p:spPr>
        <p:txBody>
          <a:bodyPr/>
          <a:lstStyle/>
          <a:p>
            <a:r>
              <a:rPr lang="en-US" sz="4800" dirty="0"/>
              <a:t>Attendance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3F758-3FD4-478F-926B-4D8608A4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614" y="789266"/>
            <a:ext cx="3361267" cy="33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76331"/>
      </p:ext>
    </p:extLst>
  </p:cSld>
  <p:clrMapOvr>
    <a:masterClrMapping/>
  </p:clrMapOvr>
</p:sld>
</file>

<file path=ppt/theme/theme1.xml><?xml version="1.0" encoding="utf-8"?>
<a:theme xmlns:a="http://schemas.openxmlformats.org/drawingml/2006/main" name="Merry Christmas by Slidesgo">
  <a:themeElements>
    <a:clrScheme name="Simple Light">
      <a:dk1>
        <a:srgbClr val="C63B3D"/>
      </a:dk1>
      <a:lt1>
        <a:srgbClr val="D1574A"/>
      </a:lt1>
      <a:dk2>
        <a:srgbClr val="E7A098"/>
      </a:dk2>
      <a:lt2>
        <a:srgbClr val="F5EACE"/>
      </a:lt2>
      <a:accent1>
        <a:srgbClr val="73C065"/>
      </a:accent1>
      <a:accent2>
        <a:srgbClr val="52963E"/>
      </a:accent2>
      <a:accent3>
        <a:srgbClr val="245716"/>
      </a:accent3>
      <a:accent4>
        <a:srgbClr val="FFB700"/>
      </a:accent4>
      <a:accent5>
        <a:srgbClr val="FDFBF6"/>
      </a:accent5>
      <a:accent6>
        <a:srgbClr val="DFA30C"/>
      </a:accent6>
      <a:hlink>
        <a:srgbClr val="2457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154</Words>
  <Application>Microsoft Office PowerPoint</Application>
  <PresentationFormat>On-screen Show (16:9)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</vt:lpstr>
      <vt:lpstr>Arial</vt:lpstr>
      <vt:lpstr>Jua</vt:lpstr>
      <vt:lpstr>Merry Christmas by Slidesgo</vt:lpstr>
      <vt:lpstr>December General Meeting</vt:lpstr>
      <vt:lpstr>Follow Our Instagram!</vt:lpstr>
      <vt:lpstr>HOSA Competitor Remind</vt:lpstr>
      <vt:lpstr>HOSA Uniform</vt:lpstr>
      <vt:lpstr>Mark Your Calendars!</vt:lpstr>
      <vt:lpstr>HOSA Uniform Submissions</vt:lpstr>
      <vt:lpstr>PowerPoint Presentation</vt:lpstr>
      <vt:lpstr>Attendance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General Meeting</dc:title>
  <dc:creator>Stanford Harmoni</dc:creator>
  <cp:lastModifiedBy>Stanford Harmoni</cp:lastModifiedBy>
  <cp:revision>2</cp:revision>
  <dcterms:modified xsi:type="dcterms:W3CDTF">2022-12-14T17:45:36Z</dcterms:modified>
</cp:coreProperties>
</file>